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76.xml" ContentType="application/vnd.openxmlformats-officedocument.presentationml.tags+xml"/>
  <Override PartName="/ppt/comments/modernComment_5FB_D63C516F.xml" ContentType="application/vnd.ms-powerpoint.comments+xml"/>
  <Override PartName="/ppt/tags/tag77.xml" ContentType="application/vnd.openxmlformats-officedocument.presentationml.tags+xml"/>
  <Override PartName="/ppt/notesSlides/notesSlide1.xml" ContentType="application/vnd.openxmlformats-officedocument.presentationml.notesSlide+xml"/>
  <Override PartName="/ppt/comments/modernComment_5FD_7C40EC01.xml" ContentType="application/vnd.ms-powerpoint.comments+xml"/>
  <Override PartName="/ppt/tags/tag78.xml" ContentType="application/vnd.openxmlformats-officedocument.presentationml.tags+xml"/>
  <Override PartName="/ppt/tags/tag79.xml" ContentType="application/vnd.openxmlformats-officedocument.presentationml.tags+xml"/>
  <Override PartName="/ppt/comments/modernComment_5FF_B6842508.xml" ContentType="application/vnd.ms-powerpoint.comments+xml"/>
  <Override PartName="/ppt/tags/tag80.xml" ContentType="application/vnd.openxmlformats-officedocument.presentationml.tags+xml"/>
  <Override PartName="/ppt/comments/modernComment_5F9_A8E2F86E.xml" ContentType="application/vnd.ms-powerpoint.comments+xml"/>
  <Override PartName="/ppt/comments/modernComment_607_C160A9D0.xml" ContentType="application/vnd.ms-powerpoint.comments+xml"/>
  <Override PartName="/ppt/tags/tag81.xml" ContentType="application/vnd.openxmlformats-officedocument.presentationml.tags+xml"/>
  <Override PartName="/ppt/comments/modernComment_5EE_A5533CA3.xml" ContentType="application/vnd.ms-powerpoint.comment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04" r:id="rId5"/>
  </p:sldMasterIdLst>
  <p:notesMasterIdLst>
    <p:notesMasterId r:id="rId27"/>
  </p:notesMasterIdLst>
  <p:handoutMasterIdLst>
    <p:handoutMasterId r:id="rId28"/>
  </p:handoutMasterIdLst>
  <p:sldIdLst>
    <p:sldId id="1519" r:id="rId6"/>
    <p:sldId id="1531" r:id="rId7"/>
    <p:sldId id="1533" r:id="rId8"/>
    <p:sldId id="1537" r:id="rId9"/>
    <p:sldId id="1535" r:id="rId10"/>
    <p:sldId id="1536" r:id="rId11"/>
    <p:sldId id="1529" r:id="rId12"/>
    <p:sldId id="1544" r:id="rId13"/>
    <p:sldId id="1542" r:id="rId14"/>
    <p:sldId id="1543" r:id="rId15"/>
    <p:sldId id="1538" r:id="rId16"/>
    <p:sldId id="1518" r:id="rId17"/>
    <p:sldId id="1541" r:id="rId18"/>
    <p:sldId id="1532" r:id="rId19"/>
    <p:sldId id="1534" r:id="rId20"/>
    <p:sldId id="1530" r:id="rId21"/>
    <p:sldId id="1523" r:id="rId22"/>
    <p:sldId id="1521" r:id="rId23"/>
    <p:sldId id="1524" r:id="rId24"/>
    <p:sldId id="1526" r:id="rId25"/>
    <p:sldId id="1528" r:id="rId26"/>
  </p:sldIdLst>
  <p:sldSz cx="12192000" cy="6858000"/>
  <p:notesSz cx="7104063" cy="10234613"/>
  <p:custDataLst>
    <p:tags r:id="rId2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A77735-60F3-B660-03C2-6B1B553ED320}" name="Llamazares Gallego, Beatriz (FT RPD SSP ADM-DE)" initials="BL" userId="S::beatriz.llamazares_gallego@siemens.com::a70ad86b-20de-4fa1-85e7-9e5e341e2376" providerId="AD"/>
  <p188:author id="{C0AEBC6A-D5C3-C143-AAF1-51C933AFF65A}" name="Mittermeier, Ludwig (FT RPD SSP ACC-DE)" initials="LM" userId="S::ludwig.mittermeier@siemens.com::d3b2a5d6-7836-4b1b-8c39-bc6474be129f" providerId="AD"/>
  <p188:author id="{EC447AE3-5B7F-C0D7-B252-97FB5F984EF0}" name="Hentschel, Anja (FT RPD SSP RVT-DE)" initials="AH" userId="S::anja.hentschel@siemens.com::be9af792-8b0a-474c-b92e-178a64e3a44c"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D0CE"/>
    <a:srgbClr val="33C0BD"/>
    <a:srgbClr val="99DEDF"/>
    <a:srgbClr val="321850"/>
    <a:srgbClr val="FF3399"/>
    <a:srgbClr val="ADA3B9"/>
    <a:srgbClr val="847496"/>
    <a:srgbClr val="5A4673"/>
    <a:srgbClr val="C6C6C6"/>
    <a:srgbClr val="FDE2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B13FEE-5930-3D4B-A23E-551918AEC751}" v="1" dt="2025-06-06T08:05:01.588"/>
    <p1510:client id="{E8112787-8B80-432E-B7A0-042C79A46959}" v="1431" dt="2025-06-05T09:44:00.510"/>
  </p1510:revLst>
</p1510:revInfo>
</file>

<file path=ppt/tableStyles.xml><?xml version="1.0" encoding="utf-8"?>
<a:tblStyleLst xmlns:a="http://schemas.openxmlformats.org/drawingml/2006/main" def="{9D7B26C5-4107-4FEC-AEDC-1716B250A1EF}">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top>
            <a:ln w="12700" cmpd="sng">
              <a:solidFill>
                <a:schemeClr val="accent6"/>
              </a:solidFill>
            </a:ln>
          </a:top>
        </a:tcBdr>
      </a:tcStyle>
    </a:band1H>
    <a:band2H>
      <a:tcStyle>
        <a:tcBdr>
          <a:top>
            <a:ln w="12700" cmpd="sng">
              <a:solidFill>
                <a:schemeClr val="accent6"/>
              </a:solidFill>
            </a:ln>
          </a:top>
        </a:tcBdr>
      </a:tcStyle>
    </a:band2H>
    <a:band1V>
      <a:tcStyle>
        <a:tcBdr/>
      </a:tcStyle>
    </a:band1V>
    <a:lastCol>
      <a:tcTxStyle b="on"/>
      <a:tcStyle>
        <a:tcBdr/>
      </a:tcStyle>
    </a:lastCol>
    <a:firstCol>
      <a:tcTxStyle b="on"/>
      <a:tcStyle>
        <a:tcBdr/>
      </a:tcStyle>
    </a:firstCol>
    <a:lastRow>
      <a:tcTxStyle b="on"/>
      <a:tcStyle>
        <a:tcBdr>
          <a:top>
            <a:ln w="12700" cmpd="sng">
              <a:solidFill>
                <a:schemeClr val="accent6"/>
              </a:solidFill>
            </a:ln>
          </a:top>
          <a:bottom>
            <a:ln w="12700" cmpd="sng">
              <a:solidFill>
                <a:schemeClr val="accent6"/>
              </a:solidFill>
            </a:ln>
          </a:bottom>
        </a:tcBdr>
        <a:fill>
          <a:noFill/>
        </a:fill>
      </a:tcStyle>
    </a:lastRow>
    <a:firstRow>
      <a:tcTxStyle>
        <a:fontRef idx="minor">
          <a:scrgbClr r="0" g="0" b="0"/>
        </a:fontRef>
        <a:schemeClr val="accent2"/>
      </a:tcTxStyle>
      <a:tcStyle>
        <a:tcBdr>
          <a:top>
            <a:ln w="0" cmpd="sng">
              <a:solidFill>
                <a:schemeClr val="accent2"/>
              </a:solidFill>
            </a:ln>
          </a:top>
          <a:bottom>
            <a:ln w="252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8" y="4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s>
</file>

<file path=ppt/comments/modernComment_5EE_A5533CA3.xml><?xml version="1.0" encoding="utf-8"?>
<p188:cmLst xmlns:a="http://schemas.openxmlformats.org/drawingml/2006/main" xmlns:r="http://schemas.openxmlformats.org/officeDocument/2006/relationships" xmlns:p188="http://schemas.microsoft.com/office/powerpoint/2018/8/main">
  <p188:cm id="{B6A9E3FF-81DB-4D2D-9932-C278F62B7A0C}" authorId="{EC447AE3-5B7F-C0D7-B252-97FB5F984EF0}" created="2025-06-02T11:49:21.953">
    <ac:txMkLst xmlns:ac="http://schemas.microsoft.com/office/drawing/2013/main/command">
      <pc:docMk xmlns:pc="http://schemas.microsoft.com/office/powerpoint/2013/main/command"/>
      <pc:sldMk xmlns:pc="http://schemas.microsoft.com/office/powerpoint/2013/main/command" cId="2773695651" sldId="1518"/>
      <ac:spMk id="6" creationId="{D8F3747D-CCBF-D28E-8FCA-99147DE2712A}"/>
      <ac:txMk cp="1035" len="11">
        <ac:context len="1047" hash="481417622"/>
      </ac:txMk>
    </ac:txMkLst>
    <p188:pos x="8356518" y="1651940"/>
    <p188:replyLst>
      <p188:reply id="{070B2FDA-716F-4B08-9B2E-C39EC206BE21}" authorId="{30A77735-60F3-B660-03C2-6B1B553ED320}" created="2025-06-02T12:30:26.808">
        <p188:txBody>
          <a:bodyPr/>
          <a:lstStyle/>
          <a:p>
            <a:r>
              <a:rPr lang="en-DE"/>
              <a:t>Changed!</a:t>
            </a:r>
          </a:p>
        </p188:txBody>
      </p188:reply>
    </p188:replyLst>
    <p188:txBody>
      <a:bodyPr/>
      <a:lstStyle/>
      <a:p>
        <a:r>
          <a:rPr lang="en-US"/>
          <a:t>Müsste das nicht „development“ heißen?</a:t>
        </a:r>
      </a:p>
    </p188:txBody>
  </p188:cm>
  <p188:cm id="{04BBDB62-972E-45CF-B0C7-000157914BD9}" authorId="{30A77735-60F3-B660-03C2-6B1B553ED320}" created="2025-06-02T12:31:20.635">
    <ac:deMkLst xmlns:ac="http://schemas.microsoft.com/office/drawing/2013/main/command">
      <pc:docMk xmlns:pc="http://schemas.microsoft.com/office/powerpoint/2013/main/command"/>
      <pc:sldMk xmlns:pc="http://schemas.microsoft.com/office/powerpoint/2013/main/command" cId="2773695651" sldId="1518"/>
      <ac:spMk id="7" creationId="{484A9FCB-AC53-7CC3-2D0E-E0ABB0EE3CE4}"/>
    </ac:deMkLst>
    <p188:txBody>
      <a:bodyPr/>
      <a:lstStyle/>
      <a:p>
        <a:r>
          <a:rPr lang="en-DE"/>
          <a:t>Review list.
Add the topics collected in the power-point
</a:t>
        </a:r>
      </a:p>
    </p188:txBody>
  </p188:cm>
</p188:cmLst>
</file>

<file path=ppt/comments/modernComment_5F9_A8E2F86E.xml><?xml version="1.0" encoding="utf-8"?>
<p188:cmLst xmlns:a="http://schemas.openxmlformats.org/drawingml/2006/main" xmlns:r="http://schemas.openxmlformats.org/officeDocument/2006/relationships" xmlns:p188="http://schemas.microsoft.com/office/powerpoint/2018/8/main">
  <p188:cm id="{D9894E46-A9E8-4B62-A180-2E4C4D4974BE}" authorId="{EC447AE3-5B7F-C0D7-B252-97FB5F984EF0}" created="2025-06-02T11:45:38.609">
    <ac:txMkLst xmlns:ac="http://schemas.microsoft.com/office/drawing/2013/main/command">
      <pc:docMk xmlns:pc="http://schemas.microsoft.com/office/powerpoint/2013/main/command"/>
      <pc:sldMk xmlns:pc="http://schemas.microsoft.com/office/powerpoint/2013/main/command" cId="2833447022" sldId="1529"/>
      <ac:spMk id="8" creationId="{C281AAC2-6665-1E23-5764-B440735B3197}"/>
      <ac:txMk cp="435" len="27">
        <ac:context len="560" hash="3970798467"/>
      </ac:txMk>
    </ac:txMkLst>
    <p188:pos x="4624901" y="1985169"/>
    <p188:replyLst>
      <p188:reply id="{FAC54398-7F85-4D50-B963-7409585B430A}" authorId="{30A77735-60F3-B660-03C2-6B1B553ED320}" created="2025-06-02T12:21:47.446">
        <p188:txBody>
          <a:bodyPr/>
          <a:lstStyle/>
          <a:p>
            <a:r>
              <a:rPr lang="en-DE"/>
              <a:t>ok</a:t>
            </a:r>
          </a:p>
        </p188:txBody>
      </p188:reply>
    </p188:replyLst>
    <p188:txBody>
      <a:bodyPr/>
      <a:lstStyle/>
      <a:p>
        <a:r>
          <a:rPr lang="en-US"/>
          <a:t>Ergänzen um irgendwas Richtung Effizienz (z.B. „ and to focus on the most relevant tests“)</a:t>
        </a:r>
      </a:p>
    </p188:txBody>
  </p188:cm>
  <p188:cm id="{C19526C9-A6D1-4AB6-98EB-39143ACE14F7}" authorId="{EC447AE3-5B7F-C0D7-B252-97FB5F984EF0}" created="2025-06-02T11:46:38.020">
    <ac:deMkLst xmlns:ac="http://schemas.microsoft.com/office/drawing/2013/main/command">
      <pc:docMk xmlns:pc="http://schemas.microsoft.com/office/powerpoint/2013/main/command"/>
      <pc:sldMk xmlns:pc="http://schemas.microsoft.com/office/powerpoint/2013/main/command" cId="2833447022" sldId="1529"/>
      <ac:picMk id="1026" creationId="{7E91473F-8B0E-00E3-2989-C559D84F6F7C}"/>
    </ac:deMkLst>
    <p188:replyLst>
      <p188:reply id="{C24695FF-7E2D-415C-A68A-7D818A8611B7}" authorId="{30A77735-60F3-B660-03C2-6B1B553ED320}" created="2025-06-02T12:24:20.637">
        <p188:txBody>
          <a:bodyPr/>
          <a:lstStyle/>
          <a:p>
            <a:r>
              <a:rPr lang="en-DE"/>
              <a:t>Bild bleibt. Risk accepted that could not be understood.</a:t>
            </a:r>
          </a:p>
        </p188:txBody>
      </p188:reply>
    </p188:replyLst>
    <p188:txBody>
      <a:bodyPr/>
      <a:lstStyle/>
      <a:p>
        <a:r>
          <a:rPr lang="en-US"/>
          <a:t>Bild nicht so ganz selbst erklärend. Evtl nur das obere und größer</a:t>
        </a:r>
      </a:p>
    </p188:txBody>
  </p188:cm>
</p188:cmLst>
</file>

<file path=ppt/comments/modernComment_5FB_D63C516F.xml><?xml version="1.0" encoding="utf-8"?>
<p188:cmLst xmlns:a="http://schemas.openxmlformats.org/drawingml/2006/main" xmlns:r="http://schemas.openxmlformats.org/officeDocument/2006/relationships" xmlns:p188="http://schemas.microsoft.com/office/powerpoint/2018/8/main">
  <p188:cm id="{F33A11FF-8AC3-412F-A7CE-6524A90B1A6A}" authorId="{EC447AE3-5B7F-C0D7-B252-97FB5F984EF0}" created="2025-06-02T11:36:01.521">
    <ac:txMkLst xmlns:ac="http://schemas.microsoft.com/office/drawing/2013/main/command">
      <pc:docMk xmlns:pc="http://schemas.microsoft.com/office/powerpoint/2013/main/command"/>
      <pc:sldMk xmlns:pc="http://schemas.microsoft.com/office/powerpoint/2013/main/command" cId="3594277231" sldId="1531"/>
      <ac:spMk id="5" creationId="{699173EF-E25B-4FB1-62A1-19A9A744F605}"/>
      <ac:txMk cp="105" len="25">
        <ac:context len="398" hash="4023419442"/>
      </ac:txMk>
    </ac:txMkLst>
    <p188:pos x="2003576" y="1378749"/>
    <p188:txBody>
      <a:bodyPr/>
      <a:lstStyle/>
      <a:p>
        <a:r>
          <a:rPr lang="en-US"/>
          <a:t>Überschriften nicht in Sync mit Bild</a:t>
        </a:r>
      </a:p>
    </p188:txBody>
  </p188:cm>
</p188:cmLst>
</file>

<file path=ppt/comments/modernComment_5FD_7C40EC01.xml><?xml version="1.0" encoding="utf-8"?>
<p188:cmLst xmlns:a="http://schemas.openxmlformats.org/drawingml/2006/main" xmlns:r="http://schemas.openxmlformats.org/officeDocument/2006/relationships" xmlns:p188="http://schemas.microsoft.com/office/powerpoint/2018/8/main">
  <p188:cm id="{EDDF6CB1-A9A3-4A7C-9127-E2E1004B0C60}" authorId="{EC447AE3-5B7F-C0D7-B252-97FB5F984EF0}" created="2025-06-02T11:38:41.691">
    <ac:txMkLst xmlns:ac="http://schemas.microsoft.com/office/drawing/2013/main/command">
      <pc:docMk xmlns:pc="http://schemas.microsoft.com/office/powerpoint/2013/main/command"/>
      <pc:sldMk xmlns:pc="http://schemas.microsoft.com/office/powerpoint/2013/main/command" cId="2084629505" sldId="1533"/>
      <ac:spMk id="11" creationId="{3630EECB-430A-573D-82E2-CCDAB7B6243A}"/>
      <ac:txMk cp="312" len="8">
        <ac:context len="465" hash="3488321967"/>
      </ac:txMk>
    </ac:txMkLst>
    <p188:pos x="2830321" y="1133047"/>
    <p188:replyLst>
      <p188:reply id="{59A8531F-28DD-4F20-8C63-DB9801354670}" authorId="{30A77735-60F3-B660-03C2-6B1B553ED320}" created="2025-06-02T12:10:49.720">
        <p188:txBody>
          <a:bodyPr/>
          <a:lstStyle/>
          <a:p>
            <a:r>
              <a:rPr lang="en-DE"/>
              <a:t>To clarify: DevOps Engineer</a:t>
            </a:r>
          </a:p>
        </p188:txBody>
      </p188:reply>
    </p188:replyLst>
    <p188:txBody>
      <a:bodyPr/>
      <a:lstStyle/>
      <a:p>
        <a:r>
          <a:rPr lang="en-US"/>
          <a:t>Rolle ist mir unklar</a:t>
        </a:r>
      </a:p>
    </p188:txBody>
  </p188:cm>
  <p188:cm id="{26065BFD-9430-4BE0-AF28-75254FB7D700}" authorId="{EC447AE3-5B7F-C0D7-B252-97FB5F984EF0}" created="2025-06-02T11:42:41.125">
    <ac:txMkLst xmlns:ac="http://schemas.microsoft.com/office/drawing/2013/main/command">
      <pc:docMk xmlns:pc="http://schemas.microsoft.com/office/powerpoint/2013/main/command"/>
      <pc:sldMk xmlns:pc="http://schemas.microsoft.com/office/powerpoint/2013/main/command" cId="2084629505" sldId="1533"/>
      <ac:spMk id="11" creationId="{3630EECB-430A-573D-82E2-CCDAB7B6243A}"/>
      <ac:txMk cp="399" len="9">
        <ac:context len="465" hash="3488321967"/>
      </ac:txMk>
    </ac:txMkLst>
    <p188:pos x="3151079" y="1496892"/>
    <p188:replyLst>
      <p188:reply id="{AF93CF8C-B995-4B0D-9072-C003D2E56765}" authorId="{30A77735-60F3-B660-03C2-6B1B553ED320}" created="2025-06-02T12:16:09.048">
        <p188:txBody>
          <a:bodyPr/>
          <a:lstStyle/>
          <a:p>
            <a:r>
              <a:rPr lang="en-DE"/>
              <a:t>Added new point in text box! 
good remark</a:t>
            </a:r>
          </a:p>
        </p188:txBody>
      </p188:reply>
    </p188:replyLst>
    <p188:txBody>
      <a:bodyPr/>
      <a:lstStyle/>
      <a:p>
        <a:r>
          <a:rPr lang="en-US"/>
          <a:t>Unklar welche Verantwortung bei den ART Teams liegt</a:t>
        </a:r>
      </a:p>
    </p188:txBody>
  </p188:cm>
</p188:cmLst>
</file>

<file path=ppt/comments/modernComment_5FF_B6842508.xml><?xml version="1.0" encoding="utf-8"?>
<p188:cmLst xmlns:a="http://schemas.openxmlformats.org/drawingml/2006/main" xmlns:r="http://schemas.openxmlformats.org/officeDocument/2006/relationships" xmlns:p188="http://schemas.microsoft.com/office/powerpoint/2018/8/main">
  <p188:cm id="{28399F4B-E491-4965-B562-09B58EF44E06}" authorId="{EC447AE3-5B7F-C0D7-B252-97FB5F984EF0}" created="2025-06-02T11:40:54.265">
    <ac:deMkLst xmlns:ac="http://schemas.microsoft.com/office/drawing/2013/main/command">
      <pc:docMk xmlns:pc="http://schemas.microsoft.com/office/powerpoint/2013/main/command"/>
      <pc:sldMk xmlns:pc="http://schemas.microsoft.com/office/powerpoint/2013/main/command" cId="3062113544" sldId="1535"/>
      <ac:picMk id="6" creationId="{ACB6F702-7C31-8892-445E-AB434046EDEB}"/>
    </ac:deMkLst>
    <p188:replyLst>
      <p188:reply id="{88ED7B25-56BA-4D30-B925-073AFA030522}" authorId="{30A77735-60F3-B660-03C2-6B1B553ED320}" created="2025-06-02T12:19:34.989">
        <p188:txBody>
          <a:bodyPr/>
          <a:lstStyle/>
          <a:p>
            <a:r>
              <a:rPr lang="en-DE"/>
              <a:t>Done!</a:t>
            </a:r>
          </a:p>
        </p188:txBody>
      </p188:reply>
    </p188:replyLst>
    <p188:txBody>
      <a:bodyPr/>
      <a:lstStyle/>
      <a:p>
        <a:r>
          <a:rPr lang="en-US"/>
          <a:t>Optisch ist links jetzt weniger als vorher. Nicht so ganz klar, worin der Shift nach Links besteht</a:t>
        </a:r>
      </a:p>
    </p188:txBody>
  </p188:cm>
</p188:cmLst>
</file>

<file path=ppt/comments/modernComment_607_C160A9D0.xml><?xml version="1.0" encoding="utf-8"?>
<p188:cmLst xmlns:a="http://schemas.openxmlformats.org/drawingml/2006/main" xmlns:r="http://schemas.openxmlformats.org/officeDocument/2006/relationships" xmlns:p188="http://schemas.microsoft.com/office/powerpoint/2018/8/main">
  <p188:cm id="{6FCD6D49-3C4E-42F5-8734-215A9F832718}" authorId="{EC447AE3-5B7F-C0D7-B252-97FB5F984EF0}" created="2025-06-02T11:48:52.944">
    <ac:txMkLst xmlns:ac="http://schemas.microsoft.com/office/drawing/2013/main/command">
      <pc:docMk xmlns:pc="http://schemas.microsoft.com/office/powerpoint/2013/main/command"/>
      <pc:sldMk xmlns:pc="http://schemas.microsoft.com/office/powerpoint/2013/main/command" cId="3244337616" sldId="1543"/>
      <ac:spMk id="8" creationId="{7D294F5D-DC13-E0DA-15B7-1A95B53EFC0A}"/>
      <ac:txMk cp="182" len="7">
        <ac:context len="452" hash="1695433429"/>
      </ac:txMk>
    </ac:txMkLst>
    <p188:pos x="3806250" y="917571"/>
    <p188:replyLst>
      <p188:reply id="{11B64EBE-DBAB-4496-8581-58703063D465}" authorId="{30A77735-60F3-B660-03C2-6B1B553ED320}" created="2025-06-02T12:29:20.326">
        <p188:txBody>
          <a:bodyPr/>
          <a:lstStyle/>
          <a:p>
            <a:r>
              <a:rPr lang="en-DE"/>
              <a:t>done</a:t>
            </a:r>
          </a:p>
        </p188:txBody>
      </p188:reply>
    </p188:replyLst>
    <p188:txBody>
      <a:bodyPr/>
      <a:lstStyle/>
      <a:p>
        <a:r>
          <a:rPr lang="en-US"/>
          <a:t>Quality wirklich nur auf Team-Level relevant?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975238A-E77C-4161-8153-559CAAFF08D2}"/>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sz="1050"/>
          </a:p>
        </p:txBody>
      </p:sp>
      <p:sp>
        <p:nvSpPr>
          <p:cNvPr id="3" name="Datumsplatzhalter 2">
            <a:extLst>
              <a:ext uri="{FF2B5EF4-FFF2-40B4-BE49-F238E27FC236}">
                <a16:creationId xmlns:a16="http://schemas.microsoft.com/office/drawing/2014/main" id="{AC63C429-307D-46CA-9A12-06D8698F75D5}"/>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ADE2EF3F-42B8-4B9D-A37E-11A4D443AA0D}" type="datetimeFigureOut">
              <a:rPr lang="en-US" sz="1050" smtClean="0"/>
              <a:t>6/25/2025</a:t>
            </a:fld>
            <a:endParaRPr lang="en-US" sz="1050"/>
          </a:p>
        </p:txBody>
      </p:sp>
      <p:sp>
        <p:nvSpPr>
          <p:cNvPr id="4" name="Fußzeilenplatzhalter 3">
            <a:extLst>
              <a:ext uri="{FF2B5EF4-FFF2-40B4-BE49-F238E27FC236}">
                <a16:creationId xmlns:a16="http://schemas.microsoft.com/office/drawing/2014/main" id="{D965EB52-C1D0-4343-AE68-5103D2F41906}"/>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sz="1050"/>
          </a:p>
        </p:txBody>
      </p:sp>
      <p:sp>
        <p:nvSpPr>
          <p:cNvPr id="5" name="Foliennummernplatzhalter 4">
            <a:extLst>
              <a:ext uri="{FF2B5EF4-FFF2-40B4-BE49-F238E27FC236}">
                <a16:creationId xmlns:a16="http://schemas.microsoft.com/office/drawing/2014/main" id="{496198C1-5F95-4924-98B6-9E9A0B40AE62}"/>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r>
              <a:rPr lang="en-US" sz="1050" b="1"/>
              <a:t>Handout</a:t>
            </a:r>
            <a:r>
              <a:rPr lang="en-US" sz="1050"/>
              <a:t> </a:t>
            </a:r>
            <a:fld id="{FE9D864B-9634-41E7-BDAB-3BBEEED548E4}" type="slidenum">
              <a:rPr lang="en-US" sz="1050" smtClean="0"/>
              <a:t>‹Nr.›</a:t>
            </a:fld>
            <a:endParaRPr lang="en-US" sz="1050"/>
          </a:p>
        </p:txBody>
      </p:sp>
    </p:spTree>
    <p:extLst>
      <p:ext uri="{BB962C8B-B14F-4D97-AF65-F5344CB8AC3E}">
        <p14:creationId xmlns:p14="http://schemas.microsoft.com/office/powerpoint/2010/main" val="2753600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8427" cy="513508"/>
          </a:xfrm>
          <a:prstGeom prst="rect">
            <a:avLst/>
          </a:prstGeom>
        </p:spPr>
        <p:txBody>
          <a:bodyPr vert="horz" lIns="99075" tIns="49538" rIns="99075" bIns="49538" rtlCol="0"/>
          <a:lstStyle>
            <a:lvl1pPr algn="l" rtl="0">
              <a:defRPr sz="1000"/>
            </a:lvl1pPr>
          </a:lstStyle>
          <a:p>
            <a:endParaRPr lang="en-US"/>
          </a:p>
        </p:txBody>
      </p:sp>
      <p:sp>
        <p:nvSpPr>
          <p:cNvPr id="3" name="Datumsplatzhalter 2"/>
          <p:cNvSpPr>
            <a:spLocks noGrp="1"/>
          </p:cNvSpPr>
          <p:nvPr>
            <p:ph type="dt" idx="1"/>
          </p:nvPr>
        </p:nvSpPr>
        <p:spPr>
          <a:xfrm>
            <a:off x="4023992" y="0"/>
            <a:ext cx="3078427" cy="513508"/>
          </a:xfrm>
          <a:prstGeom prst="rect">
            <a:avLst/>
          </a:prstGeom>
        </p:spPr>
        <p:txBody>
          <a:bodyPr vert="horz" lIns="99075" tIns="49538" rIns="99075" bIns="49538" rtlCol="0"/>
          <a:lstStyle>
            <a:lvl1pPr algn="r" rtl="0">
              <a:defRPr sz="1000"/>
            </a:lvl1pPr>
          </a:lstStyle>
          <a:p>
            <a:fld id="{B121E240-E9EA-40DE-8EFF-BE00DCAC0262}" type="datetimeFigureOut">
              <a:rPr lang="en-US" smtClean="0"/>
              <a:pPr/>
              <a:t>6/25/2025</a:t>
            </a:fld>
            <a:endParaRPr lang="en-US"/>
          </a:p>
        </p:txBody>
      </p:sp>
      <p:sp>
        <p:nvSpPr>
          <p:cNvPr id="4" name="Folienbildplatzhalter 3"/>
          <p:cNvSpPr>
            <a:spLocks noGrp="1" noRot="1" noChangeAspect="1"/>
          </p:cNvSpPr>
          <p:nvPr>
            <p:ph type="sldImg" idx="2"/>
          </p:nvPr>
        </p:nvSpPr>
        <p:spPr>
          <a:xfrm>
            <a:off x="482600" y="1279525"/>
            <a:ext cx="6140450" cy="3454400"/>
          </a:xfrm>
          <a:prstGeom prst="rect">
            <a:avLst/>
          </a:prstGeom>
          <a:noFill/>
          <a:ln w="12700">
            <a:solidFill>
              <a:schemeClr val="accent6"/>
            </a:solidFill>
          </a:ln>
        </p:spPr>
        <p:txBody>
          <a:bodyPr vert="horz" lIns="99075" tIns="49538" rIns="99075" bIns="49538" rtlCol="0" anchor="ctr"/>
          <a:lstStyle/>
          <a:p>
            <a:endParaRPr lang="en-US" noProof="0"/>
          </a:p>
        </p:txBody>
      </p:sp>
      <p:sp>
        <p:nvSpPr>
          <p:cNvPr id="5" name="Notizenplatzhalter 4"/>
          <p:cNvSpPr>
            <a:spLocks noGrp="1"/>
          </p:cNvSpPr>
          <p:nvPr>
            <p:ph type="body" sz="quarter" idx="3"/>
          </p:nvPr>
        </p:nvSpPr>
        <p:spPr>
          <a:xfrm>
            <a:off x="479394" y="4925407"/>
            <a:ext cx="6145276" cy="4029879"/>
          </a:xfrm>
          <a:prstGeom prst="rect">
            <a:avLst/>
          </a:prstGeom>
        </p:spPr>
        <p:txBody>
          <a:bodyPr vert="horz" lIns="0" tIns="0" rIns="0" bIns="0" rtlCol="0"/>
          <a:lstStyle/>
          <a:p>
            <a:pPr lvl="0"/>
            <a:r>
              <a:rPr lang="en-US" noProof="0" err="1"/>
              <a:t>Formatvorlagen</a:t>
            </a:r>
            <a:r>
              <a:rPr lang="en-US" noProof="0"/>
              <a:t> des </a:t>
            </a:r>
            <a:r>
              <a:rPr lang="en-US" noProof="0" err="1"/>
              <a:t>Textmasters</a:t>
            </a:r>
            <a:r>
              <a:rPr lang="en-US" noProof="0"/>
              <a:t> </a:t>
            </a:r>
            <a:r>
              <a:rPr lang="en-US" noProof="0" err="1"/>
              <a:t>bearbeiten</a:t>
            </a:r>
            <a:endParaRPr lang="en-US" noProof="0"/>
          </a:p>
          <a:p>
            <a:pPr lvl="1"/>
            <a:r>
              <a:rPr lang="en-US" noProof="0" err="1"/>
              <a:t>Zweite</a:t>
            </a:r>
            <a:r>
              <a:rPr lang="en-US" noProof="0"/>
              <a:t> Ebene</a:t>
            </a:r>
          </a:p>
          <a:p>
            <a:pPr lvl="2"/>
            <a:r>
              <a:rPr lang="en-US" noProof="0" err="1"/>
              <a:t>Dritte</a:t>
            </a:r>
            <a:r>
              <a:rPr lang="en-US" noProof="0"/>
              <a:t> Ebene</a:t>
            </a:r>
          </a:p>
          <a:p>
            <a:pPr lvl="3"/>
            <a:r>
              <a:rPr lang="en-US" noProof="0" err="1"/>
              <a:t>Vierte</a:t>
            </a:r>
            <a:r>
              <a:rPr lang="en-US" noProof="0"/>
              <a:t> Ebene</a:t>
            </a:r>
          </a:p>
          <a:p>
            <a:pPr lvl="4"/>
            <a:r>
              <a:rPr lang="en-US" noProof="0" err="1"/>
              <a:t>Fünfte</a:t>
            </a:r>
            <a:r>
              <a:rPr lang="en-US" noProof="0"/>
              <a:t> Ebene</a:t>
            </a:r>
          </a:p>
        </p:txBody>
      </p:sp>
      <p:sp>
        <p:nvSpPr>
          <p:cNvPr id="6" name="Fußzeilenplatzhalt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rtl="0">
              <a:defRPr sz="1000"/>
            </a:lvl1pPr>
          </a:lstStyle>
          <a:p>
            <a:endParaRPr lang="en-US"/>
          </a:p>
        </p:txBody>
      </p:sp>
      <p:sp>
        <p:nvSpPr>
          <p:cNvPr id="7" name="Foliennummernplatzhalt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rtl="0">
              <a:defRPr sz="1000"/>
            </a:lvl1pPr>
          </a:lstStyle>
          <a:p>
            <a:r>
              <a:rPr lang="en-US" b="1"/>
              <a:t>Notice </a:t>
            </a:r>
            <a:fld id="{84EE17C3-51E0-4A9C-B3A8-E6548E6A9E95}" type="slidenum">
              <a:rPr lang="en-US" smtClean="0"/>
              <a:pPr/>
              <a:t>‹Nr.›</a:t>
            </a:fld>
            <a:endParaRPr lang="en-US"/>
          </a:p>
        </p:txBody>
      </p:sp>
    </p:spTree>
    <p:extLst>
      <p:ext uri="{BB962C8B-B14F-4D97-AF65-F5344CB8AC3E}">
        <p14:creationId xmlns:p14="http://schemas.microsoft.com/office/powerpoint/2010/main" val="83147627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spcAft>
        <a:spcPts val="300"/>
      </a:spcAft>
      <a:defRPr sz="1200" kern="1200">
        <a:solidFill>
          <a:schemeClr val="tx1"/>
        </a:solidFill>
        <a:latin typeface="+mn-lt"/>
        <a:ea typeface="+mn-ea"/>
        <a:cs typeface="+mn-cs"/>
      </a:defRPr>
    </a:lvl1pPr>
    <a:lvl2pPr marL="180000" indent="-180000" algn="l" defTabSz="914400" rtl="0" eaLnBrk="1" latinLnBrk="0" hangingPunct="1">
      <a:lnSpc>
        <a:spcPct val="110000"/>
      </a:lnSpc>
      <a:spcAft>
        <a:spcPts val="300"/>
      </a:spcAft>
      <a:buFont typeface="Wingdings" panose="05000000000000000000" pitchFamily="2" charset="2"/>
      <a:buChar char="§"/>
      <a:defRPr sz="1200" kern="1200">
        <a:solidFill>
          <a:schemeClr val="tx1"/>
        </a:solidFill>
        <a:latin typeface="+mn-lt"/>
        <a:ea typeface="+mn-ea"/>
        <a:cs typeface="+mn-cs"/>
      </a:defRPr>
    </a:lvl2pPr>
    <a:lvl3pPr marL="360000" indent="-180000" algn="l" defTabSz="914400" rtl="0" eaLnBrk="1" latinLnBrk="0" hangingPunct="1">
      <a:lnSpc>
        <a:spcPct val="110000"/>
      </a:lnSpc>
      <a:spcAft>
        <a:spcPts val="300"/>
      </a:spcAft>
      <a:buFont typeface="Wingdings" panose="05000000000000000000" pitchFamily="2" charset="2"/>
      <a:buChar char="§"/>
      <a:defRPr sz="1200" kern="1200">
        <a:solidFill>
          <a:schemeClr val="tx1"/>
        </a:solidFill>
        <a:latin typeface="+mn-lt"/>
        <a:ea typeface="+mn-ea"/>
        <a:cs typeface="+mn-cs"/>
      </a:defRPr>
    </a:lvl3pPr>
    <a:lvl4pPr marL="540000" indent="-180000" algn="l" defTabSz="914400" rtl="0" eaLnBrk="1" latinLnBrk="0" hangingPunct="1">
      <a:lnSpc>
        <a:spcPct val="110000"/>
      </a:lnSpc>
      <a:spcAft>
        <a:spcPts val="300"/>
      </a:spcAft>
      <a:buFont typeface="Wingdings" panose="05000000000000000000" pitchFamily="2" charset="2"/>
      <a:buChar char="§"/>
      <a:defRPr sz="1200" kern="1200">
        <a:solidFill>
          <a:schemeClr val="tx1"/>
        </a:solidFill>
        <a:latin typeface="+mn-lt"/>
        <a:ea typeface="+mn-ea"/>
        <a:cs typeface="+mn-cs"/>
      </a:defRPr>
    </a:lvl4pPr>
    <a:lvl5pPr marL="720000" indent="-180000" algn="l" defTabSz="914400" rtl="0" eaLnBrk="1" latinLnBrk="0" hangingPunct="1">
      <a:lnSpc>
        <a:spcPct val="110000"/>
      </a:lnSpc>
      <a:spcAft>
        <a:spcPts val="300"/>
      </a:spcAft>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b="1"/>
              <a:t>Notice </a:t>
            </a:r>
            <a:fld id="{84EE17C3-51E0-4A9C-B3A8-E6548E6A9E95}" type="slidenum">
              <a:rPr lang="en-US" smtClean="0"/>
              <a:pPr/>
              <a:t>3</a:t>
            </a:fld>
            <a:endParaRPr lang="en-US"/>
          </a:p>
        </p:txBody>
      </p:sp>
    </p:spTree>
    <p:extLst>
      <p:ext uri="{BB962C8B-B14F-4D97-AF65-F5344CB8AC3E}">
        <p14:creationId xmlns:p14="http://schemas.microsoft.com/office/powerpoint/2010/main" val="642929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9.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9.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9.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9.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3.emf"/><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5" Type="http://schemas.openxmlformats.org/officeDocument/2006/relationships/image" Target="../media/image10.emf"/><Relationship Id="rId4" Type="http://schemas.openxmlformats.org/officeDocument/2006/relationships/image" Target="../media/image9.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9.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9.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9.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9.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3.emf"/><Relationship Id="rId5" Type="http://schemas.openxmlformats.org/officeDocument/2006/relationships/image" Target="../media/image5.jpe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2.xml"/><Relationship Id="rId5" Type="http://schemas.openxmlformats.org/officeDocument/2006/relationships/image" Target="../media/image3.emf"/><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38.xml"/><Relationship Id="rId5" Type="http://schemas.openxmlformats.org/officeDocument/2006/relationships/image" Target="../media/image10.emf"/><Relationship Id="rId4" Type="http://schemas.openxmlformats.org/officeDocument/2006/relationships/image" Target="../media/image9.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2.xml"/><Relationship Id="rId1" Type="http://schemas.openxmlformats.org/officeDocument/2006/relationships/tags" Target="../tags/tag4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2.xml"/><Relationship Id="rId1" Type="http://schemas.openxmlformats.org/officeDocument/2006/relationships/tags" Target="../tags/tag4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2.xml"/><Relationship Id="rId1" Type="http://schemas.openxmlformats.org/officeDocument/2006/relationships/tags" Target="../tags/tag4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3.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2.svg"/><Relationship Id="rId2" Type="http://schemas.openxmlformats.org/officeDocument/2006/relationships/slideMaster" Target="../slideMasters/slideMaster2.xml"/><Relationship Id="rId1" Type="http://schemas.openxmlformats.org/officeDocument/2006/relationships/tags" Target="../tags/tag43.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41.bin"/></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2.svg"/><Relationship Id="rId2" Type="http://schemas.openxmlformats.org/officeDocument/2006/relationships/slideMaster" Target="../slideMasters/slideMaster2.xml"/><Relationship Id="rId1" Type="http://schemas.openxmlformats.org/officeDocument/2006/relationships/tags" Target="../tags/tag44.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42.bin"/></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2.svg"/><Relationship Id="rId2" Type="http://schemas.openxmlformats.org/officeDocument/2006/relationships/slideMaster" Target="../slideMasters/slideMaster2.xml"/><Relationship Id="rId1" Type="http://schemas.openxmlformats.org/officeDocument/2006/relationships/tags" Target="../tags/tag45.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43.bin"/></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2.svg"/><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44.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2.svg"/><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4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2.svg"/><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46.bin"/></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3.emf"/><Relationship Id="rId5" Type="http://schemas.openxmlformats.org/officeDocument/2006/relationships/image" Target="../media/image7.png"/><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8.png"/><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emf"/><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2.xml"/><Relationship Id="rId1" Type="http://schemas.openxmlformats.org/officeDocument/2006/relationships/tags" Target="../tags/tag6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2.xml"/><Relationship Id="rId1" Type="http://schemas.openxmlformats.org/officeDocument/2006/relationships/tags" Target="../tags/tag6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2.xml"/><Relationship Id="rId1" Type="http://schemas.openxmlformats.org/officeDocument/2006/relationships/tags" Target="../tags/tag6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2.xml"/><Relationship Id="rId1" Type="http://schemas.openxmlformats.org/officeDocument/2006/relationships/tags" Target="../tags/tag68.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2.xml"/><Relationship Id="rId1" Type="http://schemas.openxmlformats.org/officeDocument/2006/relationships/tags" Target="../tags/tag6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2.xml"/><Relationship Id="rId1" Type="http://schemas.openxmlformats.org/officeDocument/2006/relationships/tags" Target="../tags/tag7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10.emf"/><Relationship Id="rId4" Type="http://schemas.openxmlformats.org/officeDocument/2006/relationships/image" Target="../media/image9.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2.xml"/><Relationship Id="rId1" Type="http://schemas.openxmlformats.org/officeDocument/2006/relationships/tags" Target="../tags/tag7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2.xml"/><Relationship Id="rId1" Type="http://schemas.openxmlformats.org/officeDocument/2006/relationships/tags" Target="../tags/tag7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2.xml"/><Relationship Id="rId1" Type="http://schemas.openxmlformats.org/officeDocument/2006/relationships/tags" Target="../tags/tag7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2.xml"/><Relationship Id="rId1" Type="http://schemas.openxmlformats.org/officeDocument/2006/relationships/tags" Target="../tags/tag7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2.xml"/><Relationship Id="rId1" Type="http://schemas.openxmlformats.org/officeDocument/2006/relationships/tags" Target="../tags/tag7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3.emf"/><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icture offshore">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EDC5DA7-0860-44F1-900E-BC25A247EB38}"/>
              </a:ext>
            </a:extLst>
          </p:cNvPr>
          <p:cNvGraphicFramePr>
            <a:graphicFrameLocks noChangeAspect="1"/>
          </p:cNvGraphicFramePr>
          <p:nvPr userDrawn="1">
            <p:custDataLst>
              <p:tags r:id="rId1"/>
            </p:custDataLst>
            <p:extLst>
              <p:ext uri="{D42A27DB-BD31-4B8C-83A1-F6EECF244321}">
                <p14:modId xmlns:p14="http://schemas.microsoft.com/office/powerpoint/2010/main" val="1170569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kt 6" hidden="1">
                        <a:extLst>
                          <a:ext uri="{FF2B5EF4-FFF2-40B4-BE49-F238E27FC236}">
                            <a16:creationId xmlns:a16="http://schemas.microsoft.com/office/drawing/2014/main" id="{2EDC5DA7-0860-44F1-900E-BC25A247EB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hteck 3">
            <a:extLst>
              <a:ext uri="{FF2B5EF4-FFF2-40B4-BE49-F238E27FC236}">
                <a16:creationId xmlns:a16="http://schemas.microsoft.com/office/drawing/2014/main" id="{B4D0632F-141D-4FA9-8837-22222017C89A}"/>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pic>
        <p:nvPicPr>
          <p:cNvPr id="51" name="Grafik 50">
            <a:extLst>
              <a:ext uri="{FF2B5EF4-FFF2-40B4-BE49-F238E27FC236}">
                <a16:creationId xmlns:a16="http://schemas.microsoft.com/office/drawing/2014/main" id="{5BC57436-EB31-4E4C-B375-8AA4FA79D816}"/>
              </a:ext>
            </a:extLst>
          </p:cNvPr>
          <p:cNvPicPr>
            <a:picLocks noChangeAspect="1"/>
          </p:cNvPicPr>
          <p:nvPr userDrawn="1"/>
        </p:nvPicPr>
        <p:blipFill rotWithShape="1">
          <a:blip r:embed="rId5"/>
          <a:srcRect t="-8889" b="8889"/>
          <a:stretch/>
        </p:blipFill>
        <p:spPr>
          <a:xfrm>
            <a:off x="0" y="0"/>
            <a:ext cx="12192000" cy="6858000"/>
          </a:xfrm>
          <a:prstGeom prst="rect">
            <a:avLst/>
          </a:prstGeom>
        </p:spPr>
      </p:pic>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614988"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614986"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pic>
        <p:nvPicPr>
          <p:cNvPr id="47" name="Grafik 46">
            <a:extLst>
              <a:ext uri="{FF2B5EF4-FFF2-40B4-BE49-F238E27FC236}">
                <a16:creationId xmlns:a16="http://schemas.microsoft.com/office/drawing/2014/main" id="{C90DF529-7913-4905-BE38-A4E3671FC34C}"/>
              </a:ext>
            </a:extLst>
          </p:cNvPr>
          <p:cNvPicPr>
            <a:picLocks noChangeAspect="1"/>
          </p:cNvPicPr>
          <p:nvPr userDrawn="1"/>
        </p:nvPicPr>
        <p:blipFill>
          <a:blip r:embed="rId6"/>
          <a:stretch>
            <a:fillRect/>
          </a:stretch>
        </p:blipFill>
        <p:spPr>
          <a:xfrm>
            <a:off x="9663113" y="403233"/>
            <a:ext cx="2051050" cy="330512"/>
          </a:xfrm>
          <a:prstGeom prst="rect">
            <a:avLst/>
          </a:prstGeom>
        </p:spPr>
      </p:pic>
      <p:sp>
        <p:nvSpPr>
          <p:cNvPr id="10" name="Footer">
            <a:extLst>
              <a:ext uri="{FF2B5EF4-FFF2-40B4-BE49-F238E27FC236}">
                <a16:creationId xmlns:a16="http://schemas.microsoft.com/office/drawing/2014/main" id="{C034344C-62DD-4768-B58D-F4BC6165C9F1}"/>
              </a:ext>
            </a:extLst>
          </p:cNvPr>
          <p:cNvSpPr>
            <a:spLocks noGrp="1"/>
          </p:cNvSpPr>
          <p:nvPr>
            <p:ph type="ftr" sz="quarter" idx="3"/>
          </p:nvPr>
        </p:nvSpPr>
        <p:spPr>
          <a:xfrm>
            <a:off x="3708400" y="6526800"/>
            <a:ext cx="8484800" cy="170333"/>
          </a:xfrm>
          <a:prstGeom prst="rect">
            <a:avLst/>
          </a:prstGeom>
        </p:spPr>
        <p:txBody>
          <a:bodyPr vert="horz" lIns="0" tIns="0" rIns="835200" bIns="0" rtlCol="0" anchor="t"/>
          <a:lstStyle>
            <a:lvl1pPr algn="r" rtl="0">
              <a:defRPr lang="en-US" sz="1000" b="0" kern="1200">
                <a:solidFill>
                  <a:schemeClr val="tx1"/>
                </a:solidFill>
                <a:latin typeface="+mn-lt"/>
                <a:ea typeface="+mn-ea"/>
                <a:cs typeface="+mn-cs"/>
              </a:defRPr>
            </a:lvl1pPr>
          </a:lstStyle>
          <a:p>
            <a:r>
              <a:rPr lang="de-DE"/>
              <a:t>Confidential © Siemens Gamesa Renewable Energy, YYYY | Author | Department</a:t>
            </a:r>
            <a:endParaRPr lang="en-GB"/>
          </a:p>
        </p:txBody>
      </p:sp>
    </p:spTree>
    <p:extLst>
      <p:ext uri="{BB962C8B-B14F-4D97-AF65-F5344CB8AC3E}">
        <p14:creationId xmlns:p14="http://schemas.microsoft.com/office/powerpoint/2010/main" val="17228137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 Index w/ optional cut out">
    <p:bg>
      <p:bgRef idx="1001">
        <a:schemeClr val="bg1"/>
      </p:bgRef>
    </p:bg>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75CB20A2-445F-4E74-BB7D-D6E2ED9AC9FA}"/>
              </a:ext>
            </a:extLst>
          </p:cNvPr>
          <p:cNvGraphicFramePr>
            <a:graphicFrameLocks noChangeAspect="1"/>
          </p:cNvGraphicFramePr>
          <p:nvPr userDrawn="1">
            <p:custDataLst>
              <p:tags r:id="rId1"/>
            </p:custDataLst>
            <p:extLst>
              <p:ext uri="{D42A27DB-BD31-4B8C-83A1-F6EECF244321}">
                <p14:modId xmlns:p14="http://schemas.microsoft.com/office/powerpoint/2010/main" val="1273572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0" name="Objekt 9" hidden="1">
                        <a:extLst>
                          <a:ext uri="{FF2B5EF4-FFF2-40B4-BE49-F238E27FC236}">
                            <a16:creationId xmlns:a16="http://schemas.microsoft.com/office/drawing/2014/main" id="{75CB20A2-445F-4E74-BB7D-D6E2ED9AC9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Background">
            <a:extLst>
              <a:ext uri="{FF2B5EF4-FFF2-40B4-BE49-F238E27FC236}">
                <a16:creationId xmlns:a16="http://schemas.microsoft.com/office/drawing/2014/main" id="{1E1335ED-D1C6-4433-AD26-79A9E5F858A6}"/>
              </a:ext>
            </a:extLst>
          </p:cNvPr>
          <p:cNvSpPr/>
          <p:nvPr userDrawn="1"/>
        </p:nvSpPr>
        <p:spPr bwMode="hidden">
          <a:xfrm>
            <a:off x="-2"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able of contents">
            <a:extLst>
              <a:ext uri="{FF2B5EF4-FFF2-40B4-BE49-F238E27FC236}">
                <a16:creationId xmlns:a16="http://schemas.microsoft.com/office/drawing/2014/main" id="{989931F3-BF65-40DB-9BE0-80167D2EBFEC}"/>
              </a:ext>
            </a:extLst>
          </p:cNvPr>
          <p:cNvSpPr>
            <a:spLocks noGrp="1"/>
          </p:cNvSpPr>
          <p:nvPr>
            <p:ph type="title" hasCustomPrompt="1"/>
          </p:nvPr>
        </p:nvSpPr>
        <p:spPr/>
        <p:txBody>
          <a:bodyPr vert="horz"/>
          <a:lstStyle>
            <a:lvl1pPr rtl="0">
              <a:defRPr>
                <a:solidFill>
                  <a:schemeClr val="tx1"/>
                </a:solidFill>
              </a:defRPr>
            </a:lvl1pPr>
          </a:lstStyle>
          <a:p>
            <a:r>
              <a:rPr lang="en-US"/>
              <a:t>Table of contents</a:t>
            </a:r>
          </a:p>
        </p:txBody>
      </p:sp>
      <p:sp>
        <p:nvSpPr>
          <p:cNvPr id="8" name="Table"/>
          <p:cNvSpPr>
            <a:spLocks noGrp="1"/>
          </p:cNvSpPr>
          <p:nvPr>
            <p:ph type="tbl" sz="quarter" idx="10" hasCustomPrompt="1"/>
          </p:nvPr>
        </p:nvSpPr>
        <p:spPr>
          <a:xfrm>
            <a:off x="627062" y="1522800"/>
            <a:ext cx="8208000" cy="4644000"/>
          </a:xfrm>
        </p:spPr>
        <p:txBody>
          <a:bodyPr/>
          <a:lstStyle>
            <a:lvl1pPr rtl="0">
              <a:defRPr>
                <a:solidFill>
                  <a:schemeClr val="tx1"/>
                </a:solidFill>
              </a:defRPr>
            </a:lvl1pPr>
          </a:lstStyle>
          <a:p>
            <a:r>
              <a:rPr lang="en-US"/>
              <a:t>Table</a:t>
            </a:r>
          </a:p>
        </p:txBody>
      </p:sp>
      <p:sp>
        <p:nvSpPr>
          <p:cNvPr id="3" name="Date Placeholder 2">
            <a:extLst>
              <a:ext uri="{FF2B5EF4-FFF2-40B4-BE49-F238E27FC236}">
                <a16:creationId xmlns:a16="http://schemas.microsoft.com/office/drawing/2014/main" id="{EF099B4D-DDCB-4B71-962C-158943057CF1}"/>
              </a:ext>
            </a:extLst>
          </p:cNvPr>
          <p:cNvSpPr>
            <a:spLocks noGrp="1"/>
          </p:cNvSpPr>
          <p:nvPr>
            <p:ph type="dt" sz="half" idx="11"/>
          </p:nvPr>
        </p:nvSpPr>
        <p:spPr/>
        <p:txBody>
          <a:bodyPr/>
          <a:lstStyle>
            <a:lvl1pPr rtl="0">
              <a:defRPr/>
            </a:lvl1pPr>
          </a:lstStyle>
          <a:p>
            <a:endParaRPr lang="en-GB"/>
          </a:p>
        </p:txBody>
      </p:sp>
      <p:sp>
        <p:nvSpPr>
          <p:cNvPr id="4" name="Footer Placeholder 3">
            <a:extLst>
              <a:ext uri="{FF2B5EF4-FFF2-40B4-BE49-F238E27FC236}">
                <a16:creationId xmlns:a16="http://schemas.microsoft.com/office/drawing/2014/main" id="{D1B37B76-DD37-417C-9B4B-F747432117F8}"/>
              </a:ext>
            </a:extLst>
          </p:cNvPr>
          <p:cNvSpPr>
            <a:spLocks noGrp="1"/>
          </p:cNvSpPr>
          <p:nvPr>
            <p:ph type="ftr" sz="quarter" idx="12"/>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7" name="Slide Number Placeholder 6">
            <a:extLst>
              <a:ext uri="{FF2B5EF4-FFF2-40B4-BE49-F238E27FC236}">
                <a16:creationId xmlns:a16="http://schemas.microsoft.com/office/drawing/2014/main" id="{36F01958-72C1-44DF-95B7-D4A951EFA292}"/>
              </a:ext>
            </a:extLst>
          </p:cNvPr>
          <p:cNvSpPr>
            <a:spLocks noGrp="1"/>
          </p:cNvSpPr>
          <p:nvPr>
            <p:ph type="sldNum" sz="quarter" idx="13"/>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158010928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Index">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DDE08E1F-11D1-4B28-902B-1CE5E6487FBF}"/>
              </a:ext>
            </a:extLst>
          </p:cNvPr>
          <p:cNvGraphicFramePr>
            <a:graphicFrameLocks noChangeAspect="1"/>
          </p:cNvGraphicFramePr>
          <p:nvPr userDrawn="1">
            <p:custDataLst>
              <p:tags r:id="rId1"/>
            </p:custDataLst>
            <p:extLst>
              <p:ext uri="{D42A27DB-BD31-4B8C-83A1-F6EECF244321}">
                <p14:modId xmlns:p14="http://schemas.microsoft.com/office/powerpoint/2010/main" val="3418177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DDE08E1F-11D1-4B28-902B-1CE5E6487F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able of contents">
            <a:extLst>
              <a:ext uri="{FF2B5EF4-FFF2-40B4-BE49-F238E27FC236}">
                <a16:creationId xmlns:a16="http://schemas.microsoft.com/office/drawing/2014/main" id="{C41ED7A8-59A7-4A1B-85AB-660A43EF3AB4}"/>
              </a:ext>
            </a:extLst>
          </p:cNvPr>
          <p:cNvSpPr>
            <a:spLocks noGrp="1"/>
          </p:cNvSpPr>
          <p:nvPr>
            <p:ph type="title" hasCustomPrompt="1"/>
          </p:nvPr>
        </p:nvSpPr>
        <p:spPr/>
        <p:txBody>
          <a:bodyPr vert="horz"/>
          <a:lstStyle>
            <a:lvl1pPr rtl="0">
              <a:defRPr/>
            </a:lvl1pPr>
          </a:lstStyle>
          <a:p>
            <a:r>
              <a:rPr lang="en-US" noProof="0"/>
              <a:t>Table of contents</a:t>
            </a:r>
            <a:endParaRPr lang="en-US"/>
          </a:p>
        </p:txBody>
      </p:sp>
      <p:sp>
        <p:nvSpPr>
          <p:cNvPr id="4" name="Table"/>
          <p:cNvSpPr>
            <a:spLocks noGrp="1"/>
          </p:cNvSpPr>
          <p:nvPr>
            <p:ph type="tbl" sz="quarter" idx="10" hasCustomPrompt="1"/>
          </p:nvPr>
        </p:nvSpPr>
        <p:spPr>
          <a:xfrm>
            <a:off x="627062" y="1522800"/>
            <a:ext cx="8208000" cy="4644575"/>
          </a:xfrm>
        </p:spPr>
        <p:txBody>
          <a:bodyPr/>
          <a:lstStyle>
            <a:lvl1pPr rtl="0">
              <a:defRPr/>
            </a:lvl1pPr>
          </a:lstStyle>
          <a:p>
            <a:r>
              <a:rPr lang="en-US" noProof="0"/>
              <a:t>Table</a:t>
            </a:r>
          </a:p>
        </p:txBody>
      </p:sp>
      <p:sp>
        <p:nvSpPr>
          <p:cNvPr id="3" name="Date">
            <a:extLst>
              <a:ext uri="{FF2B5EF4-FFF2-40B4-BE49-F238E27FC236}">
                <a16:creationId xmlns:a16="http://schemas.microsoft.com/office/drawing/2014/main" id="{AC22364F-F9C6-4D52-9986-149F5BA08EF0}"/>
              </a:ext>
            </a:extLst>
          </p:cNvPr>
          <p:cNvSpPr>
            <a:spLocks noGrp="1"/>
          </p:cNvSpPr>
          <p:nvPr>
            <p:ph type="dt" sz="half" idx="11"/>
          </p:nvPr>
        </p:nvSpPr>
        <p:spPr/>
        <p:txBody>
          <a:bodyPr/>
          <a:lstStyle>
            <a:lvl1pPr rtl="0">
              <a:defRPr/>
            </a:lvl1pPr>
          </a:lstStyle>
          <a:p>
            <a:endParaRPr lang="en-GB"/>
          </a:p>
        </p:txBody>
      </p:sp>
      <p:sp>
        <p:nvSpPr>
          <p:cNvPr id="5" name="Footer">
            <a:extLst>
              <a:ext uri="{FF2B5EF4-FFF2-40B4-BE49-F238E27FC236}">
                <a16:creationId xmlns:a16="http://schemas.microsoft.com/office/drawing/2014/main" id="{F7A11488-1D28-45C0-8F53-ED3E87382A1D}"/>
              </a:ext>
            </a:extLst>
          </p:cNvPr>
          <p:cNvSpPr>
            <a:spLocks noGrp="1"/>
          </p:cNvSpPr>
          <p:nvPr>
            <p:ph type="ftr" sz="quarter" idx="12"/>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D978D384-4EEE-4FEC-A500-1EC44136AC18}"/>
              </a:ext>
            </a:extLst>
          </p:cNvPr>
          <p:cNvSpPr>
            <a:spLocks noGrp="1"/>
          </p:cNvSpPr>
          <p:nvPr>
            <p:ph type="sldNum" sz="quarter" idx="13"/>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919499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Index 2">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49CDBE98-5CCB-4321-A70B-2EF86A1CDEBA}"/>
              </a:ext>
            </a:extLst>
          </p:cNvPr>
          <p:cNvGraphicFramePr>
            <a:graphicFrameLocks noChangeAspect="1"/>
          </p:cNvGraphicFramePr>
          <p:nvPr userDrawn="1">
            <p:custDataLst>
              <p:tags r:id="rId1"/>
            </p:custDataLst>
            <p:extLst>
              <p:ext uri="{D42A27DB-BD31-4B8C-83A1-F6EECF244321}">
                <p14:modId xmlns:p14="http://schemas.microsoft.com/office/powerpoint/2010/main" val="13623530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49CDBE98-5CCB-4321-A70B-2EF86A1CDE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able of contents">
            <a:extLst>
              <a:ext uri="{FF2B5EF4-FFF2-40B4-BE49-F238E27FC236}">
                <a16:creationId xmlns:a16="http://schemas.microsoft.com/office/drawing/2014/main" id="{C310531E-0CC7-4528-B1E6-9F819FD0E005}"/>
              </a:ext>
            </a:extLst>
          </p:cNvPr>
          <p:cNvSpPr>
            <a:spLocks noGrp="1"/>
          </p:cNvSpPr>
          <p:nvPr>
            <p:ph type="title" hasCustomPrompt="1"/>
          </p:nvPr>
        </p:nvSpPr>
        <p:spPr/>
        <p:txBody>
          <a:bodyPr vert="horz"/>
          <a:lstStyle>
            <a:lvl1pPr rtl="0">
              <a:defRPr/>
            </a:lvl1pPr>
          </a:lstStyle>
          <a:p>
            <a:r>
              <a:rPr lang="en-US" noProof="0"/>
              <a:t>Table of contents</a:t>
            </a:r>
            <a:endParaRPr lang="en-US"/>
          </a:p>
        </p:txBody>
      </p:sp>
      <p:sp>
        <p:nvSpPr>
          <p:cNvPr id="4" name="Chapter 1">
            <a:extLst>
              <a:ext uri="{FF2B5EF4-FFF2-40B4-BE49-F238E27FC236}">
                <a16:creationId xmlns:a16="http://schemas.microsoft.com/office/drawing/2014/main" id="{3EF4C540-3305-446C-B3A6-5230FE8E1E68}"/>
              </a:ext>
            </a:extLst>
          </p:cNvPr>
          <p:cNvSpPr>
            <a:spLocks noGrp="1"/>
          </p:cNvSpPr>
          <p:nvPr>
            <p:ph type="body" sz="quarter" idx="16" hasCustomPrompt="1"/>
          </p:nvPr>
        </p:nvSpPr>
        <p:spPr>
          <a:xfrm>
            <a:off x="627063" y="1703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4" name="Chapter 2">
            <a:extLst>
              <a:ext uri="{FF2B5EF4-FFF2-40B4-BE49-F238E27FC236}">
                <a16:creationId xmlns:a16="http://schemas.microsoft.com/office/drawing/2014/main" id="{F65B1E50-0024-482D-BD5A-7064672F6ACD}"/>
              </a:ext>
            </a:extLst>
          </p:cNvPr>
          <p:cNvSpPr>
            <a:spLocks noGrp="1"/>
          </p:cNvSpPr>
          <p:nvPr>
            <p:ph type="body" sz="quarter" idx="17" hasCustomPrompt="1"/>
          </p:nvPr>
        </p:nvSpPr>
        <p:spPr>
          <a:xfrm>
            <a:off x="2930732" y="1703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5" name="Chapter 3">
            <a:extLst>
              <a:ext uri="{FF2B5EF4-FFF2-40B4-BE49-F238E27FC236}">
                <a16:creationId xmlns:a16="http://schemas.microsoft.com/office/drawing/2014/main" id="{8AC85E50-79A3-4CC2-85A0-1E361742F5E7}"/>
              </a:ext>
            </a:extLst>
          </p:cNvPr>
          <p:cNvSpPr>
            <a:spLocks noGrp="1"/>
          </p:cNvSpPr>
          <p:nvPr>
            <p:ph type="body" sz="quarter" idx="18" hasCustomPrompt="1"/>
          </p:nvPr>
        </p:nvSpPr>
        <p:spPr>
          <a:xfrm>
            <a:off x="5234400" y="1703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6" name="Chapter 4">
            <a:extLst>
              <a:ext uri="{FF2B5EF4-FFF2-40B4-BE49-F238E27FC236}">
                <a16:creationId xmlns:a16="http://schemas.microsoft.com/office/drawing/2014/main" id="{6AEF1AD1-4DDB-4DBA-8C94-A0DA12F1A03A}"/>
              </a:ext>
            </a:extLst>
          </p:cNvPr>
          <p:cNvSpPr>
            <a:spLocks noGrp="1"/>
          </p:cNvSpPr>
          <p:nvPr>
            <p:ph type="body" sz="quarter" idx="19" hasCustomPrompt="1"/>
          </p:nvPr>
        </p:nvSpPr>
        <p:spPr>
          <a:xfrm>
            <a:off x="627063" y="3862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7" name="Chapter 5">
            <a:extLst>
              <a:ext uri="{FF2B5EF4-FFF2-40B4-BE49-F238E27FC236}">
                <a16:creationId xmlns:a16="http://schemas.microsoft.com/office/drawing/2014/main" id="{018C79BC-8598-41F5-B6E1-0DB86A5FC94D}"/>
              </a:ext>
            </a:extLst>
          </p:cNvPr>
          <p:cNvSpPr>
            <a:spLocks noGrp="1"/>
          </p:cNvSpPr>
          <p:nvPr>
            <p:ph type="body" sz="quarter" idx="20" hasCustomPrompt="1"/>
          </p:nvPr>
        </p:nvSpPr>
        <p:spPr>
          <a:xfrm>
            <a:off x="2930732" y="3862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8" name="Chapter 6">
            <a:extLst>
              <a:ext uri="{FF2B5EF4-FFF2-40B4-BE49-F238E27FC236}">
                <a16:creationId xmlns:a16="http://schemas.microsoft.com/office/drawing/2014/main" id="{92BB5C0A-7CAC-4620-92E5-253BEFF2D667}"/>
              </a:ext>
            </a:extLst>
          </p:cNvPr>
          <p:cNvSpPr>
            <a:spLocks noGrp="1"/>
          </p:cNvSpPr>
          <p:nvPr>
            <p:ph type="body" sz="quarter" idx="21" hasCustomPrompt="1"/>
          </p:nvPr>
        </p:nvSpPr>
        <p:spPr>
          <a:xfrm>
            <a:off x="5234400" y="3862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3" name="Date">
            <a:extLst>
              <a:ext uri="{FF2B5EF4-FFF2-40B4-BE49-F238E27FC236}">
                <a16:creationId xmlns:a16="http://schemas.microsoft.com/office/drawing/2014/main" id="{4BEA8033-56A0-4F47-9018-9C7D7CE40535}"/>
              </a:ext>
            </a:extLst>
          </p:cNvPr>
          <p:cNvSpPr>
            <a:spLocks noGrp="1"/>
          </p:cNvSpPr>
          <p:nvPr>
            <p:ph type="dt" sz="half" idx="22"/>
          </p:nvPr>
        </p:nvSpPr>
        <p:spPr/>
        <p:txBody>
          <a:bodyPr/>
          <a:lstStyle>
            <a:lvl1pPr rtl="0">
              <a:defRPr/>
            </a:lvl1pPr>
          </a:lstStyle>
          <a:p>
            <a:endParaRPr lang="en-GB"/>
          </a:p>
        </p:txBody>
      </p:sp>
      <p:sp>
        <p:nvSpPr>
          <p:cNvPr id="5" name="Footer">
            <a:extLst>
              <a:ext uri="{FF2B5EF4-FFF2-40B4-BE49-F238E27FC236}">
                <a16:creationId xmlns:a16="http://schemas.microsoft.com/office/drawing/2014/main" id="{BEF13B2C-DEFE-41B2-9CC0-1FA45BF6271A}"/>
              </a:ext>
            </a:extLst>
          </p:cNvPr>
          <p:cNvSpPr>
            <a:spLocks noGrp="1"/>
          </p:cNvSpPr>
          <p:nvPr>
            <p:ph type="ftr" sz="quarter" idx="23"/>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9530C658-0DEB-4057-A00C-913321EE2E10}"/>
              </a:ext>
            </a:extLst>
          </p:cNvPr>
          <p:cNvSpPr>
            <a:spLocks noGrp="1"/>
          </p:cNvSpPr>
          <p:nvPr>
            <p:ph type="sldNum" sz="quarter" idx="24"/>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3176090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9EB33C1D-8DE3-4493-AE5B-DE6790E5B535}"/>
              </a:ext>
            </a:extLst>
          </p:cNvPr>
          <p:cNvGraphicFramePr>
            <a:graphicFrameLocks noChangeAspect="1"/>
          </p:cNvGraphicFramePr>
          <p:nvPr userDrawn="1">
            <p:custDataLst>
              <p:tags r:id="rId1"/>
            </p:custDataLst>
            <p:extLst>
              <p:ext uri="{D42A27DB-BD31-4B8C-83A1-F6EECF244321}">
                <p14:modId xmlns:p14="http://schemas.microsoft.com/office/powerpoint/2010/main" val="3515620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7" name="Objekt 6" hidden="1">
                        <a:extLst>
                          <a:ext uri="{FF2B5EF4-FFF2-40B4-BE49-F238E27FC236}">
                            <a16:creationId xmlns:a16="http://schemas.microsoft.com/office/drawing/2014/main" id="{9EB33C1D-8DE3-4493-AE5B-DE6790E5B53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0F0A4C4D-EAF6-4487-9B40-402A183189E5}"/>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Date">
            <a:extLst>
              <a:ext uri="{FF2B5EF4-FFF2-40B4-BE49-F238E27FC236}">
                <a16:creationId xmlns:a16="http://schemas.microsoft.com/office/drawing/2014/main" id="{F67CA5B2-50C3-4CD9-8B4C-E01E3FA2BFE7}"/>
              </a:ext>
            </a:extLst>
          </p:cNvPr>
          <p:cNvSpPr>
            <a:spLocks noGrp="1"/>
          </p:cNvSpPr>
          <p:nvPr>
            <p:ph type="dt" sz="half" idx="10"/>
          </p:nvPr>
        </p:nvSpPr>
        <p:spPr/>
        <p:txBody>
          <a:bodyPr/>
          <a:lstStyle>
            <a:lvl1pPr rtl="0">
              <a:defRPr/>
            </a:lvl1pPr>
          </a:lstStyle>
          <a:p>
            <a:endParaRPr lang="en-GB"/>
          </a:p>
        </p:txBody>
      </p:sp>
      <p:sp>
        <p:nvSpPr>
          <p:cNvPr id="4" name="Footer">
            <a:extLst>
              <a:ext uri="{FF2B5EF4-FFF2-40B4-BE49-F238E27FC236}">
                <a16:creationId xmlns:a16="http://schemas.microsoft.com/office/drawing/2014/main" id="{31B06ECE-1956-43EC-B964-0B147C34106F}"/>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2025 | </a:t>
            </a:r>
            <a:r>
              <a:rPr lang="en-US" err="1"/>
              <a:t>DevSecOps</a:t>
            </a:r>
            <a:r>
              <a:rPr lang="en-US"/>
              <a:t> Program </a:t>
            </a:r>
            <a:endParaRPr lang="en-GB"/>
          </a:p>
        </p:txBody>
      </p:sp>
      <p:sp>
        <p:nvSpPr>
          <p:cNvPr id="5" name="Slide Number">
            <a:extLst>
              <a:ext uri="{FF2B5EF4-FFF2-40B4-BE49-F238E27FC236}">
                <a16:creationId xmlns:a16="http://schemas.microsoft.com/office/drawing/2014/main" id="{7CB8CD93-22FF-4A87-AB84-EB4F17D60987}"/>
              </a:ext>
            </a:extLst>
          </p:cNvPr>
          <p:cNvSpPr>
            <a:spLocks noGrp="1"/>
          </p:cNvSpPr>
          <p:nvPr>
            <p:ph type="sldNum" sz="quarter" idx="12"/>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4208012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ree Content color fill">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7BF44D3F-EA7F-4840-B718-F073321AB546}"/>
              </a:ext>
            </a:extLst>
          </p:cNvPr>
          <p:cNvGraphicFramePr>
            <a:graphicFrameLocks noChangeAspect="1"/>
          </p:cNvGraphicFramePr>
          <p:nvPr userDrawn="1">
            <p:custDataLst>
              <p:tags r:id="rId1"/>
            </p:custDataLst>
            <p:extLst>
              <p:ext uri="{D42A27DB-BD31-4B8C-83A1-F6EECF244321}">
                <p14:modId xmlns:p14="http://schemas.microsoft.com/office/powerpoint/2010/main" val="160409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7BF44D3F-EA7F-4840-B718-F073321AB5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0A44E71F-B859-4008-8A5B-83A328EBFCDD}"/>
              </a:ext>
            </a:extLst>
          </p:cNvPr>
          <p:cNvSpPr/>
          <p:nvPr userDrawn="1"/>
        </p:nvSpPr>
        <p:spPr bwMode="ltGray">
          <a:xfrm>
            <a:off x="0" y="1414800"/>
            <a:ext cx="12191999" cy="4752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le">
            <a:extLst>
              <a:ext uri="{FF2B5EF4-FFF2-40B4-BE49-F238E27FC236}">
                <a16:creationId xmlns:a16="http://schemas.microsoft.com/office/drawing/2014/main" id="{ED8BA2A0-402B-4423-B445-CE1431A1C151}"/>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4" name="Date">
            <a:extLst>
              <a:ext uri="{FF2B5EF4-FFF2-40B4-BE49-F238E27FC236}">
                <a16:creationId xmlns:a16="http://schemas.microsoft.com/office/drawing/2014/main" id="{B4CF31EB-EA35-444B-8FEB-3005A9E1B833}"/>
              </a:ext>
            </a:extLst>
          </p:cNvPr>
          <p:cNvSpPr>
            <a:spLocks noGrp="1"/>
          </p:cNvSpPr>
          <p:nvPr>
            <p:ph type="dt" sz="half" idx="10"/>
          </p:nvPr>
        </p:nvSpPr>
        <p:spPr/>
        <p:txBody>
          <a:bodyPr/>
          <a:lstStyle>
            <a:lvl1pPr rtl="0">
              <a:defRPr/>
            </a:lvl1pPr>
          </a:lstStyle>
          <a:p>
            <a:endParaRPr lang="en-GB"/>
          </a:p>
        </p:txBody>
      </p:sp>
      <p:sp>
        <p:nvSpPr>
          <p:cNvPr id="5" name="Footer">
            <a:extLst>
              <a:ext uri="{FF2B5EF4-FFF2-40B4-BE49-F238E27FC236}">
                <a16:creationId xmlns:a16="http://schemas.microsoft.com/office/drawing/2014/main" id="{3C72C227-5CEF-4B87-A841-1B18024C654F}"/>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B327718F-4836-4190-A051-4EF7D9960011}"/>
              </a:ext>
            </a:extLst>
          </p:cNvPr>
          <p:cNvSpPr>
            <a:spLocks noGrp="1"/>
          </p:cNvSpPr>
          <p:nvPr>
            <p:ph type="sldNum" sz="quarter" idx="12"/>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333719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3FEF05A7-7B1D-40DD-BD42-5F5B80455870}"/>
              </a:ext>
            </a:extLst>
          </p:cNvPr>
          <p:cNvGraphicFramePr>
            <a:graphicFrameLocks noChangeAspect="1"/>
          </p:cNvGraphicFramePr>
          <p:nvPr userDrawn="1">
            <p:custDataLst>
              <p:tags r:id="rId1"/>
            </p:custDataLst>
            <p:extLst>
              <p:ext uri="{D42A27DB-BD31-4B8C-83A1-F6EECF244321}">
                <p14:modId xmlns:p14="http://schemas.microsoft.com/office/powerpoint/2010/main" val="2925134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3FEF05A7-7B1D-40DD-BD42-5F5B804558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ackground">
            <a:extLst>
              <a:ext uri="{FF2B5EF4-FFF2-40B4-BE49-F238E27FC236}">
                <a16:creationId xmlns:a16="http://schemas.microsoft.com/office/drawing/2014/main" id="{A6102796-3A6D-4504-AE4D-6DAD764461A5}"/>
              </a:ext>
            </a:extLst>
          </p:cNvPr>
          <p:cNvSpPr>
            <a:spLocks noGrp="1"/>
          </p:cNvSpPr>
          <p:nvPr>
            <p:ph type="pic" sz="quarter" idx="10" hasCustomPrompt="1"/>
          </p:nvPr>
        </p:nvSpPr>
        <p:spPr>
          <a:xfrm>
            <a:off x="0" y="1414800"/>
            <a:ext cx="12191999" cy="4752975"/>
          </a:xfrm>
        </p:spPr>
        <p:txBody>
          <a:bodyPr lIns="626400" tIns="252000" rIns="144000" bIns="252000"/>
          <a:lstStyle>
            <a:lvl1pPr rtl="0">
              <a:defRPr/>
            </a:lvl1pPr>
          </a:lstStyle>
          <a:p>
            <a:r>
              <a:rPr lang="en-US"/>
              <a:t>Click icon to add picture</a:t>
            </a:r>
          </a:p>
        </p:txBody>
      </p:sp>
      <p:sp>
        <p:nvSpPr>
          <p:cNvPr id="2" name="Title">
            <a:extLst>
              <a:ext uri="{FF2B5EF4-FFF2-40B4-BE49-F238E27FC236}">
                <a16:creationId xmlns:a16="http://schemas.microsoft.com/office/drawing/2014/main" id="{C7ACECF9-920E-4760-B49D-8F2920649E50}"/>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Date">
            <a:extLst>
              <a:ext uri="{FF2B5EF4-FFF2-40B4-BE49-F238E27FC236}">
                <a16:creationId xmlns:a16="http://schemas.microsoft.com/office/drawing/2014/main" id="{39C3436A-6F82-487C-A217-F49F86FE6053}"/>
              </a:ext>
            </a:extLst>
          </p:cNvPr>
          <p:cNvSpPr>
            <a:spLocks noGrp="1"/>
          </p:cNvSpPr>
          <p:nvPr>
            <p:ph type="dt" sz="half" idx="11"/>
          </p:nvPr>
        </p:nvSpPr>
        <p:spPr/>
        <p:txBody>
          <a:bodyPr/>
          <a:lstStyle>
            <a:lvl1pPr rtl="0">
              <a:defRPr/>
            </a:lvl1pPr>
          </a:lstStyle>
          <a:p>
            <a:endParaRPr lang="en-GB"/>
          </a:p>
        </p:txBody>
      </p:sp>
      <p:sp>
        <p:nvSpPr>
          <p:cNvPr id="4" name="Footer">
            <a:extLst>
              <a:ext uri="{FF2B5EF4-FFF2-40B4-BE49-F238E27FC236}">
                <a16:creationId xmlns:a16="http://schemas.microsoft.com/office/drawing/2014/main" id="{C3C4D3B9-55F9-4A03-BFF5-63CAB8A8B0D5}"/>
              </a:ext>
            </a:extLst>
          </p:cNvPr>
          <p:cNvSpPr>
            <a:spLocks noGrp="1"/>
          </p:cNvSpPr>
          <p:nvPr>
            <p:ph type="ftr" sz="quarter" idx="12"/>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FAAF52BA-406D-4DB9-A8CF-6DBDD9150FFA}"/>
              </a:ext>
            </a:extLst>
          </p:cNvPr>
          <p:cNvSpPr>
            <a:spLocks noGrp="1"/>
          </p:cNvSpPr>
          <p:nvPr>
            <p:ph type="sldNum" sz="quarter" idx="13"/>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1169633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ingle large image without footer">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8163DDD-F05F-439E-8A8F-3CA3A27B7A5B}"/>
              </a:ext>
            </a:extLst>
          </p:cNvPr>
          <p:cNvGraphicFramePr>
            <a:graphicFrameLocks noChangeAspect="1"/>
          </p:cNvGraphicFramePr>
          <p:nvPr userDrawn="1">
            <p:custDataLst>
              <p:tags r:id="rId1"/>
            </p:custDataLst>
            <p:extLst>
              <p:ext uri="{D42A27DB-BD31-4B8C-83A1-F6EECF244321}">
                <p14:modId xmlns:p14="http://schemas.microsoft.com/office/powerpoint/2010/main" val="36104986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F8163DDD-F05F-439E-8A8F-3CA3A27B7A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Image">
            <a:extLst>
              <a:ext uri="{FF2B5EF4-FFF2-40B4-BE49-F238E27FC236}">
                <a16:creationId xmlns:a16="http://schemas.microsoft.com/office/drawing/2014/main" id="{A6102796-3A6D-4504-AE4D-6DAD764461A5}"/>
              </a:ext>
            </a:extLst>
          </p:cNvPr>
          <p:cNvSpPr>
            <a:spLocks noGrp="1"/>
          </p:cNvSpPr>
          <p:nvPr>
            <p:ph type="pic" sz="quarter" idx="10" hasCustomPrompt="1"/>
          </p:nvPr>
        </p:nvSpPr>
        <p:spPr>
          <a:xfrm>
            <a:off x="0" y="1414800"/>
            <a:ext cx="12192000" cy="5443199"/>
          </a:xfrm>
        </p:spPr>
        <p:txBody>
          <a:bodyPr lIns="626400" tIns="252000" rIns="144000" bIns="252000"/>
          <a:lstStyle>
            <a:lvl1pPr rtl="0">
              <a:defRPr/>
            </a:lvl1pPr>
          </a:lstStyle>
          <a:p>
            <a:r>
              <a:rPr lang="en-US"/>
              <a:t>Click icon to add picture</a:t>
            </a:r>
          </a:p>
        </p:txBody>
      </p:sp>
      <p:sp>
        <p:nvSpPr>
          <p:cNvPr id="2" name="Title">
            <a:extLst>
              <a:ext uri="{FF2B5EF4-FFF2-40B4-BE49-F238E27FC236}">
                <a16:creationId xmlns:a16="http://schemas.microsoft.com/office/drawing/2014/main" id="{BD694A34-C7CA-48AB-8D23-B8EABFB08883}"/>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Date">
            <a:extLst>
              <a:ext uri="{FF2B5EF4-FFF2-40B4-BE49-F238E27FC236}">
                <a16:creationId xmlns:a16="http://schemas.microsoft.com/office/drawing/2014/main" id="{ADF9EABB-0C7B-4430-B380-F7B43E4CE9F4}"/>
              </a:ext>
            </a:extLst>
          </p:cNvPr>
          <p:cNvSpPr>
            <a:spLocks noGrp="1"/>
          </p:cNvSpPr>
          <p:nvPr>
            <p:ph type="dt" sz="half" idx="11"/>
          </p:nvPr>
        </p:nvSpPr>
        <p:spPr/>
        <p:txBody>
          <a:bodyPr/>
          <a:lstStyle>
            <a:lvl1pPr rtl="0">
              <a:defRPr>
                <a:solidFill>
                  <a:schemeClr val="bg1"/>
                </a:solidFill>
              </a:defRPr>
            </a:lvl1pPr>
          </a:lstStyle>
          <a:p>
            <a:endParaRPr lang="en-GB"/>
          </a:p>
        </p:txBody>
      </p:sp>
      <p:sp>
        <p:nvSpPr>
          <p:cNvPr id="4" name="Footer">
            <a:extLst>
              <a:ext uri="{FF2B5EF4-FFF2-40B4-BE49-F238E27FC236}">
                <a16:creationId xmlns:a16="http://schemas.microsoft.com/office/drawing/2014/main" id="{0EAF6209-CEC7-4DCC-8785-0AB8C2630F2D}"/>
              </a:ext>
            </a:extLst>
          </p:cNvPr>
          <p:cNvSpPr>
            <a:spLocks noGrp="1"/>
          </p:cNvSpPr>
          <p:nvPr>
            <p:ph type="ftr" sz="quarter" idx="12"/>
          </p:nvPr>
        </p:nvSpPr>
        <p:spPr>
          <a:xfrm>
            <a:off x="6242400" y="6526800"/>
            <a:ext cx="5950800" cy="331200"/>
          </a:xfrm>
          <a:prstGeom prst="rect">
            <a:avLst/>
          </a:prstGeom>
        </p:spPr>
        <p:txBody>
          <a:bodyPr/>
          <a:lstStyle>
            <a:lvl1pPr rtl="0">
              <a:defRPr>
                <a:solidFill>
                  <a:schemeClr val="bg1"/>
                </a:solidFill>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12A79F23-7B94-461F-825D-D51556484F89}"/>
              </a:ext>
            </a:extLst>
          </p:cNvPr>
          <p:cNvSpPr>
            <a:spLocks noGrp="1"/>
          </p:cNvSpPr>
          <p:nvPr>
            <p:ph type="sldNum" sz="quarter" idx="13"/>
          </p:nvPr>
        </p:nvSpPr>
        <p:spPr/>
        <p:txBody>
          <a:bodyPr/>
          <a:lstStyle>
            <a:lvl1pPr rtl="0">
              <a:defRPr>
                <a:solidFill>
                  <a:schemeClr val="bg1"/>
                </a:solidFill>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2676953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17019DE2-CB66-4A62-BFF7-D8E1BD61ED1D}"/>
              </a:ext>
            </a:extLst>
          </p:cNvPr>
          <p:cNvGraphicFramePr>
            <a:graphicFrameLocks noChangeAspect="1"/>
          </p:cNvGraphicFramePr>
          <p:nvPr userDrawn="1">
            <p:custDataLst>
              <p:tags r:id="rId1"/>
            </p:custDataLst>
            <p:extLst>
              <p:ext uri="{D42A27DB-BD31-4B8C-83A1-F6EECF244321}">
                <p14:modId xmlns:p14="http://schemas.microsoft.com/office/powerpoint/2010/main" val="4102785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17019DE2-CB66-4A62-BFF7-D8E1BD61ED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Image">
            <a:extLst>
              <a:ext uri="{FF2B5EF4-FFF2-40B4-BE49-F238E27FC236}">
                <a16:creationId xmlns:a16="http://schemas.microsoft.com/office/drawing/2014/main" id="{A6102796-3A6D-4504-AE4D-6DAD764461A5}"/>
              </a:ext>
            </a:extLst>
          </p:cNvPr>
          <p:cNvSpPr>
            <a:spLocks noGrp="1"/>
          </p:cNvSpPr>
          <p:nvPr>
            <p:ph type="pic" sz="quarter" idx="10" hasCustomPrompt="1"/>
          </p:nvPr>
        </p:nvSpPr>
        <p:spPr>
          <a:xfrm>
            <a:off x="0" y="0"/>
            <a:ext cx="12192000" cy="6858000"/>
          </a:xfrm>
          <a:solidFill>
            <a:schemeClr val="accent6"/>
          </a:solidFill>
        </p:spPr>
        <p:txBody>
          <a:bodyPr lIns="626400" tIns="234000" rIns="482400" bIns="626400" anchor="b" anchorCtr="0"/>
          <a:lstStyle>
            <a:lvl1pPr algn="r" rtl="0">
              <a:defRPr/>
            </a:lvl1pPr>
          </a:lstStyle>
          <a:p>
            <a:r>
              <a:rPr lang="en-US"/>
              <a:t>Click on the icon to add a </a:t>
            </a:r>
            <a:br>
              <a:rPr lang="en-US"/>
            </a:br>
            <a:r>
              <a:rPr lang="en-US"/>
              <a:t>sufficiently high-contrast image </a:t>
            </a:r>
            <a:br>
              <a:rPr lang="en-US"/>
            </a:br>
            <a:r>
              <a:rPr lang="en-US"/>
              <a:t>so that the heading is easy to read.</a:t>
            </a:r>
          </a:p>
        </p:txBody>
      </p:sp>
      <p:sp>
        <p:nvSpPr>
          <p:cNvPr id="2" name="Title">
            <a:extLst>
              <a:ext uri="{FF2B5EF4-FFF2-40B4-BE49-F238E27FC236}">
                <a16:creationId xmlns:a16="http://schemas.microsoft.com/office/drawing/2014/main" id="{A0C12949-F421-4D93-A5FF-4A495FF402FE}"/>
              </a:ext>
            </a:extLst>
          </p:cNvPr>
          <p:cNvSpPr>
            <a:spLocks noGrp="1"/>
          </p:cNvSpPr>
          <p:nvPr>
            <p:ph type="title" hasCustomPrompt="1"/>
          </p:nvPr>
        </p:nvSpPr>
        <p:spPr/>
        <p:txBody>
          <a:bodyPr vert="horz"/>
          <a:lstStyle>
            <a:lvl1pPr rtl="0">
              <a:defRPr>
                <a:solidFill>
                  <a:schemeClr val="tx1"/>
                </a:solidFill>
              </a:defRPr>
            </a:lvl1pPr>
          </a:lstStyle>
          <a:p>
            <a:r>
              <a:rPr lang="en-US"/>
              <a:t>Click to edit Master title style</a:t>
            </a:r>
          </a:p>
        </p:txBody>
      </p:sp>
      <p:sp>
        <p:nvSpPr>
          <p:cNvPr id="3" name="Date">
            <a:extLst>
              <a:ext uri="{FF2B5EF4-FFF2-40B4-BE49-F238E27FC236}">
                <a16:creationId xmlns:a16="http://schemas.microsoft.com/office/drawing/2014/main" id="{3FFD41C4-7798-4F0E-9427-CEB787854EC3}"/>
              </a:ext>
            </a:extLst>
          </p:cNvPr>
          <p:cNvSpPr>
            <a:spLocks noGrp="1"/>
          </p:cNvSpPr>
          <p:nvPr>
            <p:ph type="dt" sz="half" idx="11"/>
          </p:nvPr>
        </p:nvSpPr>
        <p:spPr/>
        <p:txBody>
          <a:bodyPr/>
          <a:lstStyle>
            <a:lvl1pPr rtl="0">
              <a:defRPr>
                <a:solidFill>
                  <a:schemeClr val="tx1"/>
                </a:solidFill>
              </a:defRPr>
            </a:lvl1pPr>
          </a:lstStyle>
          <a:p>
            <a:endParaRPr lang="en-GB"/>
          </a:p>
        </p:txBody>
      </p:sp>
      <p:sp>
        <p:nvSpPr>
          <p:cNvPr id="4" name="Footer">
            <a:extLst>
              <a:ext uri="{FF2B5EF4-FFF2-40B4-BE49-F238E27FC236}">
                <a16:creationId xmlns:a16="http://schemas.microsoft.com/office/drawing/2014/main" id="{6146635E-18DA-497C-98DD-F1006A71366E}"/>
              </a:ext>
            </a:extLst>
          </p:cNvPr>
          <p:cNvSpPr>
            <a:spLocks noGrp="1"/>
          </p:cNvSpPr>
          <p:nvPr>
            <p:ph type="ftr" sz="quarter" idx="12"/>
          </p:nvPr>
        </p:nvSpPr>
        <p:spPr>
          <a:xfrm>
            <a:off x="6242400" y="6526800"/>
            <a:ext cx="5950800" cy="331200"/>
          </a:xfrm>
          <a:prstGeom prst="rect">
            <a:avLst/>
          </a:prstGeom>
        </p:spPr>
        <p:txBody>
          <a:bodyPr/>
          <a:lstStyle>
            <a:lvl1pPr rtl="0">
              <a:defRPr>
                <a:solidFill>
                  <a:schemeClr val="tx1"/>
                </a:solidFill>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B81AB199-8A65-4B51-8E16-0D550E614295}"/>
              </a:ext>
            </a:extLst>
          </p:cNvPr>
          <p:cNvSpPr>
            <a:spLocks noGrp="1"/>
          </p:cNvSpPr>
          <p:nvPr>
            <p:ph type="sldNum" sz="quarter" idx="13"/>
          </p:nvPr>
        </p:nvSpPr>
        <p:spPr/>
        <p:txBody>
          <a:bodyPr/>
          <a:lstStyle>
            <a:lvl1pPr rtl="0">
              <a:defRPr>
                <a:solidFill>
                  <a:schemeClr val="tx1"/>
                </a:solidFill>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255168141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AF22E9D5-B56F-440F-9D39-61B846A42B5A}"/>
              </a:ext>
            </a:extLst>
          </p:cNvPr>
          <p:cNvGraphicFramePr>
            <a:graphicFrameLocks noChangeAspect="1"/>
          </p:cNvGraphicFramePr>
          <p:nvPr userDrawn="1">
            <p:custDataLst>
              <p:tags r:id="rId1"/>
            </p:custDataLst>
            <p:extLst>
              <p:ext uri="{D42A27DB-BD31-4B8C-83A1-F6EECF244321}">
                <p14:modId xmlns:p14="http://schemas.microsoft.com/office/powerpoint/2010/main" val="20208019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AF22E9D5-B56F-440F-9D39-61B846A42B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Image">
            <a:extLst>
              <a:ext uri="{FF2B5EF4-FFF2-40B4-BE49-F238E27FC236}">
                <a16:creationId xmlns:a16="http://schemas.microsoft.com/office/drawing/2014/main" id="{A6102796-3A6D-4504-AE4D-6DAD764461A5}"/>
              </a:ext>
            </a:extLst>
          </p:cNvPr>
          <p:cNvSpPr>
            <a:spLocks noGrp="1"/>
          </p:cNvSpPr>
          <p:nvPr>
            <p:ph type="pic" sz="quarter" idx="10" hasCustomPrompt="1"/>
          </p:nvPr>
        </p:nvSpPr>
        <p:spPr>
          <a:xfrm>
            <a:off x="0" y="0"/>
            <a:ext cx="12192000" cy="6858000"/>
          </a:xfrm>
          <a:solidFill>
            <a:schemeClr val="accent6"/>
          </a:solidFill>
        </p:spPr>
        <p:txBody>
          <a:bodyPr lIns="626400" tIns="234000" rIns="482400" bIns="626400" anchor="b" anchorCtr="0"/>
          <a:lstStyle>
            <a:lvl1pPr algn="r" rtl="0">
              <a:defRPr>
                <a:solidFill>
                  <a:schemeClr val="tx1"/>
                </a:solidFill>
              </a:defRPr>
            </a:lvl1pPr>
          </a:lstStyle>
          <a:p>
            <a:r>
              <a:rPr lang="en-US"/>
              <a:t>Click on the icon to add a </a:t>
            </a:r>
            <a:br>
              <a:rPr lang="en-US"/>
            </a:br>
            <a:r>
              <a:rPr lang="en-US"/>
              <a:t>sufficiently high-contrast image </a:t>
            </a:r>
            <a:br>
              <a:rPr lang="en-US"/>
            </a:br>
            <a:r>
              <a:rPr lang="en-US"/>
              <a:t>so that the heading is easy to read.</a:t>
            </a:r>
          </a:p>
        </p:txBody>
      </p:sp>
      <p:sp>
        <p:nvSpPr>
          <p:cNvPr id="2" name="Title">
            <a:extLst>
              <a:ext uri="{FF2B5EF4-FFF2-40B4-BE49-F238E27FC236}">
                <a16:creationId xmlns:a16="http://schemas.microsoft.com/office/drawing/2014/main" id="{8B7679BF-476B-4936-B87E-CF0BADD38D6A}"/>
              </a:ext>
            </a:extLst>
          </p:cNvPr>
          <p:cNvSpPr>
            <a:spLocks noGrp="1"/>
          </p:cNvSpPr>
          <p:nvPr>
            <p:ph type="title" hasCustomPrompt="1"/>
          </p:nvPr>
        </p:nvSpPr>
        <p:spPr>
          <a:xfrm>
            <a:off x="6350" y="4798"/>
            <a:ext cx="6235700" cy="5873715"/>
          </a:xfrm>
          <a:noFill/>
        </p:spPr>
        <p:txBody>
          <a:bodyPr vert="horz" lIns="626400" tIns="900000" rIns="0" bIns="0" anchor="t"/>
          <a:lstStyle>
            <a:lvl1pPr algn="l" rtl="0">
              <a:defRPr sz="4400">
                <a:solidFill>
                  <a:schemeClr val="tx1"/>
                </a:solidFill>
              </a:defRPr>
            </a:lvl1pPr>
          </a:lstStyle>
          <a:p>
            <a:r>
              <a:rPr lang="en-US"/>
              <a:t>Big statement on a full size picture</a:t>
            </a:r>
          </a:p>
        </p:txBody>
      </p:sp>
      <p:sp>
        <p:nvSpPr>
          <p:cNvPr id="3" name="Date">
            <a:extLst>
              <a:ext uri="{FF2B5EF4-FFF2-40B4-BE49-F238E27FC236}">
                <a16:creationId xmlns:a16="http://schemas.microsoft.com/office/drawing/2014/main" id="{2F9AFBA0-B0CE-45B5-88B6-DE3218829193}"/>
              </a:ext>
            </a:extLst>
          </p:cNvPr>
          <p:cNvSpPr>
            <a:spLocks noGrp="1"/>
          </p:cNvSpPr>
          <p:nvPr>
            <p:ph type="dt" sz="half" idx="11"/>
          </p:nvPr>
        </p:nvSpPr>
        <p:spPr/>
        <p:txBody>
          <a:bodyPr/>
          <a:lstStyle>
            <a:lvl1pPr rtl="0">
              <a:defRPr/>
            </a:lvl1pPr>
          </a:lstStyle>
          <a:p>
            <a:endParaRPr lang="en-GB"/>
          </a:p>
        </p:txBody>
      </p:sp>
      <p:sp>
        <p:nvSpPr>
          <p:cNvPr id="4" name="Footer">
            <a:extLst>
              <a:ext uri="{FF2B5EF4-FFF2-40B4-BE49-F238E27FC236}">
                <a16:creationId xmlns:a16="http://schemas.microsoft.com/office/drawing/2014/main" id="{73228AD8-2A25-47E7-8F81-CD865320042B}"/>
              </a:ext>
            </a:extLst>
          </p:cNvPr>
          <p:cNvSpPr>
            <a:spLocks noGrp="1"/>
          </p:cNvSpPr>
          <p:nvPr>
            <p:ph type="ftr" sz="quarter" idx="12"/>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3B26BEEC-5011-47EF-BE73-4BA6F7F255AF}"/>
              </a:ext>
            </a:extLst>
          </p:cNvPr>
          <p:cNvSpPr>
            <a:spLocks noGrp="1"/>
          </p:cNvSpPr>
          <p:nvPr>
            <p:ph type="sldNum" sz="quarter" idx="13"/>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94193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3BD3781E-F775-4029-9EA5-F3D8027CA8D8}"/>
              </a:ext>
            </a:extLst>
          </p:cNvPr>
          <p:cNvGraphicFramePr>
            <a:graphicFrameLocks noChangeAspect="1"/>
          </p:cNvGraphicFramePr>
          <p:nvPr userDrawn="1">
            <p:custDataLst>
              <p:tags r:id="rId1"/>
            </p:custDataLst>
            <p:extLst>
              <p:ext uri="{D42A27DB-BD31-4B8C-83A1-F6EECF244321}">
                <p14:modId xmlns:p14="http://schemas.microsoft.com/office/powerpoint/2010/main" val="2392388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3BD3781E-F775-4029-9EA5-F3D8027CA8D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C396FC1D-DB7A-4E51-83A7-D7995F9EE98F}"/>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a:extLst>
              <a:ext uri="{FF2B5EF4-FFF2-40B4-BE49-F238E27FC236}">
                <a16:creationId xmlns:a16="http://schemas.microsoft.com/office/drawing/2014/main" id="{B1D90D2F-1E41-4D9A-A464-3F2D94D5000C}"/>
              </a:ext>
            </a:extLst>
          </p:cNvPr>
          <p:cNvSpPr>
            <a:spLocks noGrp="1"/>
          </p:cNvSpPr>
          <p:nvPr>
            <p:ph idx="1" hasCustomPrompt="1"/>
          </p:nvPr>
        </p:nvSpPr>
        <p:spPr/>
        <p:txBody>
          <a:bodyPr/>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a:extLst>
              <a:ext uri="{FF2B5EF4-FFF2-40B4-BE49-F238E27FC236}">
                <a16:creationId xmlns:a16="http://schemas.microsoft.com/office/drawing/2014/main" id="{6115F919-D2A7-4827-A9DB-C87D475626A2}"/>
              </a:ext>
            </a:extLst>
          </p:cNvPr>
          <p:cNvSpPr>
            <a:spLocks noGrp="1"/>
          </p:cNvSpPr>
          <p:nvPr>
            <p:ph type="dt" sz="half" idx="10"/>
          </p:nvPr>
        </p:nvSpPr>
        <p:spPr/>
        <p:txBody>
          <a:bodyPr/>
          <a:lstStyle>
            <a:lvl1pPr rtl="0">
              <a:defRPr/>
            </a:lvl1pPr>
          </a:lstStyle>
          <a:p>
            <a:endParaRPr lang="en-GB"/>
          </a:p>
        </p:txBody>
      </p:sp>
      <p:sp>
        <p:nvSpPr>
          <p:cNvPr id="5" name="Footer">
            <a:extLst>
              <a:ext uri="{FF2B5EF4-FFF2-40B4-BE49-F238E27FC236}">
                <a16:creationId xmlns:a16="http://schemas.microsoft.com/office/drawing/2014/main" id="{2AE69DAE-225B-467B-A517-4DA600FF9008}"/>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C83C16CC-F4F7-4574-9F9E-91E711A23E5A}"/>
              </a:ext>
            </a:extLst>
          </p:cNvPr>
          <p:cNvSpPr>
            <a:spLocks noGrp="1"/>
          </p:cNvSpPr>
          <p:nvPr>
            <p:ph type="sldNum" sz="quarter" idx="12"/>
          </p:nvPr>
        </p:nvSpPr>
        <p:spPr>
          <a:xfrm>
            <a:off x="11370824" y="6526800"/>
            <a:ext cx="828000" cy="331200"/>
          </a:xfrm>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9688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picture onshore 1">
    <p:bg>
      <p:bgRef idx="1001">
        <a:schemeClr val="bg1"/>
      </p:bgRef>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52F1E00-0A46-414A-BC0E-78D56E373435}"/>
              </a:ext>
            </a:extLst>
          </p:cNvPr>
          <p:cNvGraphicFramePr>
            <a:graphicFrameLocks noChangeAspect="1"/>
          </p:cNvGraphicFramePr>
          <p:nvPr userDrawn="1">
            <p:custDataLst>
              <p:tags r:id="rId1"/>
            </p:custDataLst>
            <p:extLst>
              <p:ext uri="{D42A27DB-BD31-4B8C-83A1-F6EECF244321}">
                <p14:modId xmlns:p14="http://schemas.microsoft.com/office/powerpoint/2010/main" val="13749743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kt 5" hidden="1">
                        <a:extLst>
                          <a:ext uri="{FF2B5EF4-FFF2-40B4-BE49-F238E27FC236}">
                            <a16:creationId xmlns:a16="http://schemas.microsoft.com/office/drawing/2014/main" id="{052F1E00-0A46-414A-BC0E-78D56E37343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1F2FA311-750F-4E7F-BE77-CF1087F50C11}"/>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pic>
        <p:nvPicPr>
          <p:cNvPr id="14" name="Grafik 13">
            <a:extLst>
              <a:ext uri="{FF2B5EF4-FFF2-40B4-BE49-F238E27FC236}">
                <a16:creationId xmlns:a16="http://schemas.microsoft.com/office/drawing/2014/main" id="{A4670425-4913-46B1-99B5-947754FF4AC1}"/>
              </a:ext>
            </a:extLst>
          </p:cNvPr>
          <p:cNvPicPr>
            <a:picLocks noChangeAspect="1"/>
          </p:cNvPicPr>
          <p:nvPr userDrawn="1"/>
        </p:nvPicPr>
        <p:blipFill>
          <a:blip r:embed="rId5"/>
          <a:stretch>
            <a:fillRect/>
          </a:stretch>
        </p:blipFill>
        <p:spPr>
          <a:xfrm>
            <a:off x="0" y="0"/>
            <a:ext cx="12192000" cy="6858000"/>
          </a:xfrm>
          <a:prstGeom prst="rect">
            <a:avLst/>
          </a:prstGeom>
        </p:spPr>
      </p:pic>
      <p:pic>
        <p:nvPicPr>
          <p:cNvPr id="12" name="Grafik 11">
            <a:extLst>
              <a:ext uri="{FF2B5EF4-FFF2-40B4-BE49-F238E27FC236}">
                <a16:creationId xmlns:a16="http://schemas.microsoft.com/office/drawing/2014/main" id="{F315FD56-F1CA-46FA-BF03-921F8636C1B1}"/>
              </a:ext>
            </a:extLst>
          </p:cNvPr>
          <p:cNvPicPr>
            <a:picLocks noChangeAspect="1"/>
          </p:cNvPicPr>
          <p:nvPr userDrawn="1"/>
        </p:nvPicPr>
        <p:blipFill>
          <a:blip r:embed="rId6"/>
          <a:stretch>
            <a:fillRect/>
          </a:stretch>
        </p:blipFill>
        <p:spPr>
          <a:xfrm>
            <a:off x="9663113" y="403233"/>
            <a:ext cx="2051050" cy="330512"/>
          </a:xfrm>
          <a:prstGeom prst="rect">
            <a:avLst/>
          </a:prstGeom>
        </p:spPr>
      </p:pic>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614988"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614986"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9" name="Footer">
            <a:extLst>
              <a:ext uri="{FF2B5EF4-FFF2-40B4-BE49-F238E27FC236}">
                <a16:creationId xmlns:a16="http://schemas.microsoft.com/office/drawing/2014/main" id="{9DFBD7CA-A08A-40C9-B9D2-86C2E3BC2580}"/>
              </a:ext>
            </a:extLst>
          </p:cNvPr>
          <p:cNvSpPr>
            <a:spLocks noGrp="1"/>
          </p:cNvSpPr>
          <p:nvPr>
            <p:ph type="ftr" sz="quarter" idx="3"/>
          </p:nvPr>
        </p:nvSpPr>
        <p:spPr>
          <a:xfrm>
            <a:off x="3708400" y="6526800"/>
            <a:ext cx="8484800" cy="170333"/>
          </a:xfrm>
          <a:prstGeom prst="rect">
            <a:avLst/>
          </a:prstGeom>
        </p:spPr>
        <p:txBody>
          <a:bodyPr vert="horz" lIns="0" tIns="0" rIns="835200" bIns="0" rtlCol="0" anchor="t"/>
          <a:lstStyle>
            <a:lvl1pPr algn="r" rtl="0">
              <a:defRPr lang="en-US" sz="1000" b="0" kern="1200">
                <a:solidFill>
                  <a:schemeClr val="tx1"/>
                </a:solidFill>
                <a:latin typeface="+mn-lt"/>
                <a:ea typeface="+mn-ea"/>
                <a:cs typeface="+mn-cs"/>
              </a:defRPr>
            </a:lvl1pPr>
          </a:lstStyle>
          <a:p>
            <a:r>
              <a:rPr lang="de-DE"/>
              <a:t>Confidential © Siemens Gamesa Renewable Energy, YYYY | Author | Department</a:t>
            </a:r>
            <a:endParaRPr lang="en-GB"/>
          </a:p>
        </p:txBody>
      </p:sp>
    </p:spTree>
    <p:extLst>
      <p:ext uri="{BB962C8B-B14F-4D97-AF65-F5344CB8AC3E}">
        <p14:creationId xmlns:p14="http://schemas.microsoft.com/office/powerpoint/2010/main" val="205184185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7F49CFAB-A502-4EF9-B2D8-D175168AEC60}"/>
              </a:ext>
            </a:extLst>
          </p:cNvPr>
          <p:cNvGraphicFramePr>
            <a:graphicFrameLocks noChangeAspect="1"/>
          </p:cNvGraphicFramePr>
          <p:nvPr userDrawn="1">
            <p:custDataLst>
              <p:tags r:id="rId1"/>
            </p:custDataLst>
            <p:extLst>
              <p:ext uri="{D42A27DB-BD31-4B8C-83A1-F6EECF244321}">
                <p14:modId xmlns:p14="http://schemas.microsoft.com/office/powerpoint/2010/main" val="391335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7F49CFAB-A502-4EF9-B2D8-D175168AEC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3A07FC25-F4AA-44AB-A199-BEA168878E6C}"/>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a:extLst>
              <a:ext uri="{FF2B5EF4-FFF2-40B4-BE49-F238E27FC236}">
                <a16:creationId xmlns:a16="http://schemas.microsoft.com/office/drawing/2014/main" id="{B1D90D2F-1E41-4D9A-A464-3F2D94D5000C}"/>
              </a:ext>
            </a:extLst>
          </p:cNvPr>
          <p:cNvSpPr>
            <a:spLocks noGrp="1"/>
          </p:cNvSpPr>
          <p:nvPr>
            <p:ph idx="1" hasCustomPrompt="1"/>
          </p:nvPr>
        </p:nvSpPr>
        <p:spPr>
          <a:xfrm>
            <a:off x="627063" y="1414800"/>
            <a:ext cx="6912000" cy="4752975"/>
          </a:xfrm>
        </p:spPr>
        <p:txBody>
          <a:bodyPr/>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a:extLst>
              <a:ext uri="{FF2B5EF4-FFF2-40B4-BE49-F238E27FC236}">
                <a16:creationId xmlns:a16="http://schemas.microsoft.com/office/drawing/2014/main" id="{38177D17-482A-495C-9006-2828BD380BBD}"/>
              </a:ext>
            </a:extLst>
          </p:cNvPr>
          <p:cNvSpPr>
            <a:spLocks noGrp="1"/>
          </p:cNvSpPr>
          <p:nvPr>
            <p:ph type="dt" sz="half" idx="10"/>
          </p:nvPr>
        </p:nvSpPr>
        <p:spPr/>
        <p:txBody>
          <a:bodyPr/>
          <a:lstStyle>
            <a:lvl1pPr rtl="0">
              <a:defRPr/>
            </a:lvl1pPr>
          </a:lstStyle>
          <a:p>
            <a:endParaRPr lang="en-GB"/>
          </a:p>
        </p:txBody>
      </p:sp>
      <p:sp>
        <p:nvSpPr>
          <p:cNvPr id="5" name="Footer">
            <a:extLst>
              <a:ext uri="{FF2B5EF4-FFF2-40B4-BE49-F238E27FC236}">
                <a16:creationId xmlns:a16="http://schemas.microsoft.com/office/drawing/2014/main" id="{AD5FE588-63B7-4683-A4C3-A376FBC9D5E2}"/>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911E0E2E-08BB-45ED-876E-F692C7711380}"/>
              </a:ext>
            </a:extLst>
          </p:cNvPr>
          <p:cNvSpPr>
            <a:spLocks noGrp="1"/>
          </p:cNvSpPr>
          <p:nvPr>
            <p:ph type="sldNum" sz="quarter" idx="12"/>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37009201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object (small) with Logo">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88C2630F-2380-4F44-8590-81D2758FFBDC}"/>
              </a:ext>
            </a:extLst>
          </p:cNvPr>
          <p:cNvGraphicFramePr>
            <a:graphicFrameLocks noChangeAspect="1"/>
          </p:cNvGraphicFramePr>
          <p:nvPr userDrawn="1">
            <p:custDataLst>
              <p:tags r:id="rId1"/>
            </p:custDataLst>
            <p:extLst>
              <p:ext uri="{D42A27DB-BD31-4B8C-83A1-F6EECF244321}">
                <p14:modId xmlns:p14="http://schemas.microsoft.com/office/powerpoint/2010/main" val="159310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5" name="Objekt 4" hidden="1">
                        <a:extLst>
                          <a:ext uri="{FF2B5EF4-FFF2-40B4-BE49-F238E27FC236}">
                            <a16:creationId xmlns:a16="http://schemas.microsoft.com/office/drawing/2014/main" id="{88C2630F-2380-4F44-8590-81D2758FFB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3A07FC25-F4AA-44AB-A199-BEA168878E6C}"/>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a:extLst>
              <a:ext uri="{FF2B5EF4-FFF2-40B4-BE49-F238E27FC236}">
                <a16:creationId xmlns:a16="http://schemas.microsoft.com/office/drawing/2014/main" id="{B1D90D2F-1E41-4D9A-A464-3F2D94D5000C}"/>
              </a:ext>
            </a:extLst>
          </p:cNvPr>
          <p:cNvSpPr>
            <a:spLocks noGrp="1"/>
          </p:cNvSpPr>
          <p:nvPr>
            <p:ph idx="1" hasCustomPrompt="1"/>
          </p:nvPr>
        </p:nvSpPr>
        <p:spPr>
          <a:xfrm>
            <a:off x="627063" y="1414800"/>
            <a:ext cx="6912000" cy="4752975"/>
          </a:xfrm>
        </p:spPr>
        <p:txBody>
          <a:bodyPr/>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Date">
            <a:extLst>
              <a:ext uri="{FF2B5EF4-FFF2-40B4-BE49-F238E27FC236}">
                <a16:creationId xmlns:a16="http://schemas.microsoft.com/office/drawing/2014/main" id="{403C0EB4-1B53-4B8F-9740-38C1F1FBC93B}"/>
              </a:ext>
            </a:extLst>
          </p:cNvPr>
          <p:cNvSpPr>
            <a:spLocks noGrp="1"/>
          </p:cNvSpPr>
          <p:nvPr>
            <p:ph type="dt" sz="half" idx="10"/>
          </p:nvPr>
        </p:nvSpPr>
        <p:spPr/>
        <p:txBody>
          <a:bodyPr/>
          <a:lstStyle>
            <a:lvl1pPr rtl="0">
              <a:defRPr/>
            </a:lvl1pPr>
          </a:lstStyle>
          <a:p>
            <a:endParaRPr lang="en-GB"/>
          </a:p>
        </p:txBody>
      </p:sp>
      <p:sp>
        <p:nvSpPr>
          <p:cNvPr id="7" name="Footer">
            <a:extLst>
              <a:ext uri="{FF2B5EF4-FFF2-40B4-BE49-F238E27FC236}">
                <a16:creationId xmlns:a16="http://schemas.microsoft.com/office/drawing/2014/main" id="{55925FA6-8423-4CD0-8733-9EA0DDBA1A39}"/>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8" name="Slide Number">
            <a:extLst>
              <a:ext uri="{FF2B5EF4-FFF2-40B4-BE49-F238E27FC236}">
                <a16:creationId xmlns:a16="http://schemas.microsoft.com/office/drawing/2014/main" id="{2D88C0A6-7202-4D95-BB1D-396CBCC401B3}"/>
              </a:ext>
            </a:extLst>
          </p:cNvPr>
          <p:cNvSpPr>
            <a:spLocks noGrp="1"/>
          </p:cNvSpPr>
          <p:nvPr>
            <p:ph type="sldNum" sz="quarter" idx="12"/>
          </p:nvPr>
        </p:nvSpPr>
        <p:spPr/>
        <p:txBody>
          <a:bodyPr/>
          <a:lstStyle>
            <a:lvl1pPr rtl="0">
              <a:defRPr/>
            </a:lvl1pPr>
          </a:lstStyle>
          <a:p>
            <a:fld id="{E5B0116A-0D09-4E99-8C69-B4C15A5D8A2B}" type="slidenum">
              <a:rPr lang="en-GB" smtClean="0"/>
              <a:pPr/>
              <a:t>‹Nr.›</a:t>
            </a:fld>
            <a:endParaRPr lang="en-GB"/>
          </a:p>
        </p:txBody>
      </p:sp>
      <p:pic>
        <p:nvPicPr>
          <p:cNvPr id="10" name="Picture 13">
            <a:extLst>
              <a:ext uri="{FF2B5EF4-FFF2-40B4-BE49-F238E27FC236}">
                <a16:creationId xmlns:a16="http://schemas.microsoft.com/office/drawing/2014/main" id="{8E6C8C65-3C88-45F6-A5F2-0638775D8A74}"/>
              </a:ext>
            </a:extLst>
          </p:cNvPr>
          <p:cNvPicPr>
            <a:picLocks noChangeAspect="1"/>
          </p:cNvPicPr>
          <p:nvPr userDrawn="1"/>
        </p:nvPicPr>
        <p:blipFill>
          <a:blip r:embed="rId5"/>
          <a:stretch>
            <a:fillRect/>
          </a:stretch>
        </p:blipFill>
        <p:spPr>
          <a:xfrm>
            <a:off x="9663113" y="403233"/>
            <a:ext cx="2051050" cy="330512"/>
          </a:xfrm>
          <a:prstGeom prst="rect">
            <a:avLst/>
          </a:prstGeom>
        </p:spPr>
      </p:pic>
    </p:spTree>
    <p:extLst>
      <p:ext uri="{BB962C8B-B14F-4D97-AF65-F5344CB8AC3E}">
        <p14:creationId xmlns:p14="http://schemas.microsoft.com/office/powerpoint/2010/main" val="4111969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9EDAA150-66BA-4EF9-97D7-DCFD9C727902}"/>
              </a:ext>
            </a:extLst>
          </p:cNvPr>
          <p:cNvGraphicFramePr>
            <a:graphicFrameLocks noChangeAspect="1"/>
          </p:cNvGraphicFramePr>
          <p:nvPr userDrawn="1">
            <p:custDataLst>
              <p:tags r:id="rId1"/>
            </p:custDataLst>
            <p:extLst>
              <p:ext uri="{D42A27DB-BD31-4B8C-83A1-F6EECF244321}">
                <p14:modId xmlns:p14="http://schemas.microsoft.com/office/powerpoint/2010/main" val="968063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9" name="Objekt 8" hidden="1">
                        <a:extLst>
                          <a:ext uri="{FF2B5EF4-FFF2-40B4-BE49-F238E27FC236}">
                            <a16:creationId xmlns:a16="http://schemas.microsoft.com/office/drawing/2014/main" id="{9EDAA150-66BA-4EF9-97D7-DCFD9C72790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053AF9F3-C036-494E-93A9-EEB85375F3DC}"/>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1">
            <a:extLst>
              <a:ext uri="{FF2B5EF4-FFF2-40B4-BE49-F238E27FC236}">
                <a16:creationId xmlns:a16="http://schemas.microsoft.com/office/drawing/2014/main" id="{B1D90D2F-1E41-4D9A-A464-3F2D94D5000C}"/>
              </a:ext>
            </a:extLst>
          </p:cNvPr>
          <p:cNvSpPr>
            <a:spLocks noGrp="1"/>
          </p:cNvSpPr>
          <p:nvPr>
            <p:ph idx="1" hasCustomPrompt="1"/>
          </p:nvPr>
        </p:nvSpPr>
        <p:spPr>
          <a:xfrm>
            <a:off x="627064" y="1414800"/>
            <a:ext cx="5472112" cy="4752975"/>
          </a:xfrm>
        </p:spPr>
        <p:txBody>
          <a:bodyPr/>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py 2">
            <a:extLst>
              <a:ext uri="{FF2B5EF4-FFF2-40B4-BE49-F238E27FC236}">
                <a16:creationId xmlns:a16="http://schemas.microsoft.com/office/drawing/2014/main" id="{CF25AA35-A10D-4021-80D5-F4E01F03217D}"/>
              </a:ext>
            </a:extLst>
          </p:cNvPr>
          <p:cNvSpPr>
            <a:spLocks noGrp="1"/>
          </p:cNvSpPr>
          <p:nvPr>
            <p:ph sz="quarter" idx="11" hasCustomPrompt="1"/>
          </p:nvPr>
        </p:nvSpPr>
        <p:spPr>
          <a:xfrm>
            <a:off x="6242048" y="1414800"/>
            <a:ext cx="5472000" cy="4752975"/>
          </a:xfrm>
        </p:spPr>
        <p:txBody>
          <a:bodyPr/>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a:extLst>
              <a:ext uri="{FF2B5EF4-FFF2-40B4-BE49-F238E27FC236}">
                <a16:creationId xmlns:a16="http://schemas.microsoft.com/office/drawing/2014/main" id="{AC6E2027-C772-42AD-984D-7A3556335C6F}"/>
              </a:ext>
            </a:extLst>
          </p:cNvPr>
          <p:cNvSpPr>
            <a:spLocks noGrp="1"/>
          </p:cNvSpPr>
          <p:nvPr>
            <p:ph type="dt" sz="half" idx="12"/>
          </p:nvPr>
        </p:nvSpPr>
        <p:spPr/>
        <p:txBody>
          <a:bodyPr/>
          <a:lstStyle>
            <a:lvl1pPr rtl="0">
              <a:defRPr/>
            </a:lvl1pPr>
          </a:lstStyle>
          <a:p>
            <a:endParaRPr lang="en-GB"/>
          </a:p>
        </p:txBody>
      </p:sp>
      <p:sp>
        <p:nvSpPr>
          <p:cNvPr id="5" name="Footer">
            <a:extLst>
              <a:ext uri="{FF2B5EF4-FFF2-40B4-BE49-F238E27FC236}">
                <a16:creationId xmlns:a16="http://schemas.microsoft.com/office/drawing/2014/main" id="{F381C935-780D-4012-B178-FB5E72716459}"/>
              </a:ext>
            </a:extLst>
          </p:cNvPr>
          <p:cNvSpPr>
            <a:spLocks noGrp="1"/>
          </p:cNvSpPr>
          <p:nvPr>
            <p:ph type="ftr" sz="quarter" idx="13"/>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E6CD01A0-91A7-4373-AA3C-DD67B39EAA17}"/>
              </a:ext>
            </a:extLst>
          </p:cNvPr>
          <p:cNvSpPr>
            <a:spLocks noGrp="1"/>
          </p:cNvSpPr>
          <p:nvPr>
            <p:ph type="sldNum" sz="quarter" idx="14"/>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2784527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762E9305-0078-4D5A-8257-D02FB50694F5}"/>
              </a:ext>
            </a:extLst>
          </p:cNvPr>
          <p:cNvGraphicFramePr>
            <a:graphicFrameLocks noChangeAspect="1"/>
          </p:cNvGraphicFramePr>
          <p:nvPr userDrawn="1">
            <p:custDataLst>
              <p:tags r:id="rId1"/>
            </p:custDataLst>
            <p:extLst>
              <p:ext uri="{D42A27DB-BD31-4B8C-83A1-F6EECF244321}">
                <p14:modId xmlns:p14="http://schemas.microsoft.com/office/powerpoint/2010/main" val="657845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10" name="Objekt 9" hidden="1">
                        <a:extLst>
                          <a:ext uri="{FF2B5EF4-FFF2-40B4-BE49-F238E27FC236}">
                            <a16:creationId xmlns:a16="http://schemas.microsoft.com/office/drawing/2014/main" id="{762E9305-0078-4D5A-8257-D02FB50694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06F8B4D2-6F05-469C-8BE4-52BAC6D34B39}"/>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a:extLst>
              <a:ext uri="{FF2B5EF4-FFF2-40B4-BE49-F238E27FC236}">
                <a16:creationId xmlns:a16="http://schemas.microsoft.com/office/drawing/2014/main" id="{B1D90D2F-1E41-4D9A-A464-3F2D94D5000C}"/>
              </a:ext>
            </a:extLst>
          </p:cNvPr>
          <p:cNvSpPr>
            <a:spLocks noGrp="1"/>
          </p:cNvSpPr>
          <p:nvPr>
            <p:ph idx="1" hasCustomPrompt="1"/>
          </p:nvPr>
        </p:nvSpPr>
        <p:spPr>
          <a:xfrm>
            <a:off x="627064" y="1414800"/>
            <a:ext cx="5472000" cy="4752975"/>
          </a:xfrm>
        </p:spPr>
        <p:txBody>
          <a:bodyPr/>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Image 1">
            <a:extLst>
              <a:ext uri="{FF2B5EF4-FFF2-40B4-BE49-F238E27FC236}">
                <a16:creationId xmlns:a16="http://schemas.microsoft.com/office/drawing/2014/main" id="{1F47DA09-C1B9-4F79-811C-47680DD13F06}"/>
              </a:ext>
            </a:extLst>
          </p:cNvPr>
          <p:cNvSpPr>
            <a:spLocks noGrp="1"/>
          </p:cNvSpPr>
          <p:nvPr>
            <p:ph type="pic" sz="quarter" idx="10" hasCustomPrompt="1"/>
          </p:nvPr>
        </p:nvSpPr>
        <p:spPr>
          <a:xfrm>
            <a:off x="6242049" y="1414800"/>
            <a:ext cx="5472000" cy="2305049"/>
          </a:xfrm>
        </p:spPr>
        <p:txBody>
          <a:bodyPr lIns="144000" tIns="144000" rIns="144000" bIns="144000"/>
          <a:lstStyle>
            <a:lvl1pPr rtl="0">
              <a:defRPr/>
            </a:lvl1pPr>
          </a:lstStyle>
          <a:p>
            <a:r>
              <a:rPr lang="en-US"/>
              <a:t>Click icon to add picture</a:t>
            </a:r>
          </a:p>
        </p:txBody>
      </p:sp>
      <p:sp>
        <p:nvSpPr>
          <p:cNvPr id="8" name="Image 2">
            <a:extLst>
              <a:ext uri="{FF2B5EF4-FFF2-40B4-BE49-F238E27FC236}">
                <a16:creationId xmlns:a16="http://schemas.microsoft.com/office/drawing/2014/main" id="{B62DCAC0-0A0A-4FD1-9E6A-DFB48F5EAA12}"/>
              </a:ext>
            </a:extLst>
          </p:cNvPr>
          <p:cNvSpPr>
            <a:spLocks noGrp="1"/>
          </p:cNvSpPr>
          <p:nvPr>
            <p:ph type="pic" sz="quarter" idx="11" hasCustomPrompt="1"/>
          </p:nvPr>
        </p:nvSpPr>
        <p:spPr>
          <a:xfrm>
            <a:off x="6242049" y="3862725"/>
            <a:ext cx="5472000" cy="2305050"/>
          </a:xfrm>
        </p:spPr>
        <p:txBody>
          <a:bodyPr lIns="144000" tIns="144000" rIns="144000" bIns="144000" anchor="b" anchorCtr="0"/>
          <a:lstStyle>
            <a:lvl1pPr rtl="0">
              <a:defRPr/>
            </a:lvl1pPr>
          </a:lstStyle>
          <a:p>
            <a:r>
              <a:rPr lang="en-US"/>
              <a:t>Click icon to add picture</a:t>
            </a:r>
          </a:p>
        </p:txBody>
      </p:sp>
      <p:sp>
        <p:nvSpPr>
          <p:cNvPr id="4" name="Date">
            <a:extLst>
              <a:ext uri="{FF2B5EF4-FFF2-40B4-BE49-F238E27FC236}">
                <a16:creationId xmlns:a16="http://schemas.microsoft.com/office/drawing/2014/main" id="{1FCABBC9-3B39-4120-9E36-C1B10AF3BA65}"/>
              </a:ext>
            </a:extLst>
          </p:cNvPr>
          <p:cNvSpPr>
            <a:spLocks noGrp="1"/>
          </p:cNvSpPr>
          <p:nvPr>
            <p:ph type="dt" sz="half" idx="12"/>
          </p:nvPr>
        </p:nvSpPr>
        <p:spPr/>
        <p:txBody>
          <a:bodyPr/>
          <a:lstStyle>
            <a:lvl1pPr rtl="0">
              <a:defRPr/>
            </a:lvl1pPr>
          </a:lstStyle>
          <a:p>
            <a:endParaRPr lang="en-GB"/>
          </a:p>
        </p:txBody>
      </p:sp>
      <p:sp>
        <p:nvSpPr>
          <p:cNvPr id="5" name="Footer">
            <a:extLst>
              <a:ext uri="{FF2B5EF4-FFF2-40B4-BE49-F238E27FC236}">
                <a16:creationId xmlns:a16="http://schemas.microsoft.com/office/drawing/2014/main" id="{7C140787-C6C2-478B-AC12-0F161894B6FE}"/>
              </a:ext>
            </a:extLst>
          </p:cNvPr>
          <p:cNvSpPr>
            <a:spLocks noGrp="1"/>
          </p:cNvSpPr>
          <p:nvPr>
            <p:ph type="ftr" sz="quarter" idx="13"/>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7" name="Slide Number">
            <a:extLst>
              <a:ext uri="{FF2B5EF4-FFF2-40B4-BE49-F238E27FC236}">
                <a16:creationId xmlns:a16="http://schemas.microsoft.com/office/drawing/2014/main" id="{B1562448-5834-43F6-984A-69EC84B3453C}"/>
              </a:ext>
            </a:extLst>
          </p:cNvPr>
          <p:cNvSpPr>
            <a:spLocks noGrp="1"/>
          </p:cNvSpPr>
          <p:nvPr>
            <p:ph type="sldNum" sz="quarter" idx="14"/>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2501163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34474273-1A72-4BD9-9720-8FD2A5AA3D12}"/>
              </a:ext>
            </a:extLst>
          </p:cNvPr>
          <p:cNvGraphicFramePr>
            <a:graphicFrameLocks noChangeAspect="1"/>
          </p:cNvGraphicFramePr>
          <p:nvPr userDrawn="1">
            <p:custDataLst>
              <p:tags r:id="rId1"/>
            </p:custDataLst>
            <p:extLst>
              <p:ext uri="{D42A27DB-BD31-4B8C-83A1-F6EECF244321}">
                <p14:modId xmlns:p14="http://schemas.microsoft.com/office/powerpoint/2010/main" val="91532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10" name="Objekt 9" hidden="1">
                        <a:extLst>
                          <a:ext uri="{FF2B5EF4-FFF2-40B4-BE49-F238E27FC236}">
                            <a16:creationId xmlns:a16="http://schemas.microsoft.com/office/drawing/2014/main" id="{34474273-1A72-4BD9-9720-8FD2A5AA3D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68888810-CDD3-4B31-A4AB-CEA6DE3D1718}"/>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a:extLst>
              <a:ext uri="{FF2B5EF4-FFF2-40B4-BE49-F238E27FC236}">
                <a16:creationId xmlns:a16="http://schemas.microsoft.com/office/drawing/2014/main" id="{B1D90D2F-1E41-4D9A-A464-3F2D94D5000C}"/>
              </a:ext>
            </a:extLst>
          </p:cNvPr>
          <p:cNvSpPr>
            <a:spLocks noGrp="1"/>
          </p:cNvSpPr>
          <p:nvPr>
            <p:ph idx="1" hasCustomPrompt="1"/>
          </p:nvPr>
        </p:nvSpPr>
        <p:spPr bwMode="blackWhite">
          <a:xfrm>
            <a:off x="0" y="1414800"/>
            <a:ext cx="6099176" cy="4752975"/>
          </a:xfrm>
          <a:solidFill>
            <a:schemeClr val="accent1"/>
          </a:solidFill>
        </p:spPr>
        <p:txBody>
          <a:bodyPr lIns="626400" tIns="252000" rIns="144000" bIns="252000"/>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Image 1">
            <a:extLst>
              <a:ext uri="{FF2B5EF4-FFF2-40B4-BE49-F238E27FC236}">
                <a16:creationId xmlns:a16="http://schemas.microsoft.com/office/drawing/2014/main" id="{1F47DA09-C1B9-4F79-811C-47680DD13F06}"/>
              </a:ext>
            </a:extLst>
          </p:cNvPr>
          <p:cNvSpPr>
            <a:spLocks noGrp="1"/>
          </p:cNvSpPr>
          <p:nvPr>
            <p:ph type="pic" sz="quarter" idx="10" hasCustomPrompt="1"/>
          </p:nvPr>
        </p:nvSpPr>
        <p:spPr>
          <a:xfrm>
            <a:off x="6242050" y="1414800"/>
            <a:ext cx="5949950" cy="2305049"/>
          </a:xfrm>
        </p:spPr>
        <p:txBody>
          <a:bodyPr lIns="144000" tIns="144000" rIns="144000" bIns="144000"/>
          <a:lstStyle>
            <a:lvl1pPr rtl="0">
              <a:defRPr/>
            </a:lvl1pPr>
          </a:lstStyle>
          <a:p>
            <a:r>
              <a:rPr lang="en-US"/>
              <a:t>Click icon to add picture</a:t>
            </a:r>
          </a:p>
        </p:txBody>
      </p:sp>
      <p:sp>
        <p:nvSpPr>
          <p:cNvPr id="8" name="Image 2">
            <a:extLst>
              <a:ext uri="{FF2B5EF4-FFF2-40B4-BE49-F238E27FC236}">
                <a16:creationId xmlns:a16="http://schemas.microsoft.com/office/drawing/2014/main" id="{B62DCAC0-0A0A-4FD1-9E6A-DFB48F5EAA12}"/>
              </a:ext>
            </a:extLst>
          </p:cNvPr>
          <p:cNvSpPr>
            <a:spLocks noGrp="1"/>
          </p:cNvSpPr>
          <p:nvPr>
            <p:ph type="pic" sz="quarter" idx="11" hasCustomPrompt="1"/>
          </p:nvPr>
        </p:nvSpPr>
        <p:spPr>
          <a:xfrm>
            <a:off x="6242050" y="3862725"/>
            <a:ext cx="5949950" cy="2305050"/>
          </a:xfrm>
        </p:spPr>
        <p:txBody>
          <a:bodyPr lIns="144000" tIns="144000" rIns="144000" bIns="144000" anchor="b" anchorCtr="0"/>
          <a:lstStyle>
            <a:lvl1pPr rtl="0">
              <a:defRPr/>
            </a:lvl1pPr>
          </a:lstStyle>
          <a:p>
            <a:r>
              <a:rPr lang="en-US"/>
              <a:t>Click icon to add picture</a:t>
            </a:r>
          </a:p>
        </p:txBody>
      </p:sp>
      <p:sp>
        <p:nvSpPr>
          <p:cNvPr id="4" name="Date">
            <a:extLst>
              <a:ext uri="{FF2B5EF4-FFF2-40B4-BE49-F238E27FC236}">
                <a16:creationId xmlns:a16="http://schemas.microsoft.com/office/drawing/2014/main" id="{88A136D3-BF07-484B-9E26-71DF4D911611}"/>
              </a:ext>
            </a:extLst>
          </p:cNvPr>
          <p:cNvSpPr>
            <a:spLocks noGrp="1"/>
          </p:cNvSpPr>
          <p:nvPr>
            <p:ph type="dt" sz="half" idx="12"/>
          </p:nvPr>
        </p:nvSpPr>
        <p:spPr/>
        <p:txBody>
          <a:bodyPr/>
          <a:lstStyle>
            <a:lvl1pPr rtl="0">
              <a:defRPr/>
            </a:lvl1pPr>
          </a:lstStyle>
          <a:p>
            <a:endParaRPr lang="en-GB"/>
          </a:p>
        </p:txBody>
      </p:sp>
      <p:sp>
        <p:nvSpPr>
          <p:cNvPr id="5" name="Footer">
            <a:extLst>
              <a:ext uri="{FF2B5EF4-FFF2-40B4-BE49-F238E27FC236}">
                <a16:creationId xmlns:a16="http://schemas.microsoft.com/office/drawing/2014/main" id="{1B88261F-E8E4-490F-85AD-522429F7B2F1}"/>
              </a:ext>
            </a:extLst>
          </p:cNvPr>
          <p:cNvSpPr>
            <a:spLocks noGrp="1"/>
          </p:cNvSpPr>
          <p:nvPr>
            <p:ph type="ftr" sz="quarter" idx="13"/>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7" name="Slide Number">
            <a:extLst>
              <a:ext uri="{FF2B5EF4-FFF2-40B4-BE49-F238E27FC236}">
                <a16:creationId xmlns:a16="http://schemas.microsoft.com/office/drawing/2014/main" id="{64B2C9E1-F700-445E-9204-8767956E2DB5}"/>
              </a:ext>
            </a:extLst>
          </p:cNvPr>
          <p:cNvSpPr>
            <a:spLocks noGrp="1"/>
          </p:cNvSpPr>
          <p:nvPr>
            <p:ph type="sldNum" sz="quarter" idx="14"/>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1464954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rows">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0A7346CC-B6EA-4A4C-8D29-52116B838228}"/>
              </a:ext>
            </a:extLst>
          </p:cNvPr>
          <p:cNvGraphicFramePr>
            <a:graphicFrameLocks noChangeAspect="1"/>
          </p:cNvGraphicFramePr>
          <p:nvPr userDrawn="1">
            <p:custDataLst>
              <p:tags r:id="rId1"/>
            </p:custDataLst>
            <p:extLst>
              <p:ext uri="{D42A27DB-BD31-4B8C-83A1-F6EECF244321}">
                <p14:modId xmlns:p14="http://schemas.microsoft.com/office/powerpoint/2010/main" val="40435448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9" name="Objekt 8" hidden="1">
                        <a:extLst>
                          <a:ext uri="{FF2B5EF4-FFF2-40B4-BE49-F238E27FC236}">
                            <a16:creationId xmlns:a16="http://schemas.microsoft.com/office/drawing/2014/main" id="{0A7346CC-B6EA-4A4C-8D29-52116B838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C7ECFA6D-1332-4048-BA8C-6F8F3DE9B02E}"/>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1">
            <a:extLst>
              <a:ext uri="{FF2B5EF4-FFF2-40B4-BE49-F238E27FC236}">
                <a16:creationId xmlns:a16="http://schemas.microsoft.com/office/drawing/2014/main" id="{B1D90D2F-1E41-4D9A-A464-3F2D94D5000C}"/>
              </a:ext>
            </a:extLst>
          </p:cNvPr>
          <p:cNvSpPr>
            <a:spLocks noGrp="1"/>
          </p:cNvSpPr>
          <p:nvPr>
            <p:ph idx="1" hasCustomPrompt="1"/>
          </p:nvPr>
        </p:nvSpPr>
        <p:spPr>
          <a:xfrm>
            <a:off x="-1" y="1414800"/>
            <a:ext cx="8834437" cy="2305050"/>
          </a:xfrm>
        </p:spPr>
        <p:txBody>
          <a:bodyPr lIns="62640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py 2">
            <a:extLst>
              <a:ext uri="{FF2B5EF4-FFF2-40B4-BE49-F238E27FC236}">
                <a16:creationId xmlns:a16="http://schemas.microsoft.com/office/drawing/2014/main" id="{CF25AA35-A10D-4021-80D5-F4E01F03217D}"/>
              </a:ext>
            </a:extLst>
          </p:cNvPr>
          <p:cNvSpPr>
            <a:spLocks noGrp="1"/>
          </p:cNvSpPr>
          <p:nvPr>
            <p:ph sz="quarter" idx="11" hasCustomPrompt="1"/>
          </p:nvPr>
        </p:nvSpPr>
        <p:spPr>
          <a:xfrm>
            <a:off x="1" y="3862800"/>
            <a:ext cx="8834437" cy="2305049"/>
          </a:xfrm>
        </p:spPr>
        <p:txBody>
          <a:bodyPr lIns="62640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a:extLst>
              <a:ext uri="{FF2B5EF4-FFF2-40B4-BE49-F238E27FC236}">
                <a16:creationId xmlns:a16="http://schemas.microsoft.com/office/drawing/2014/main" id="{BF731564-D121-411C-A639-649F24AADDCE}"/>
              </a:ext>
            </a:extLst>
          </p:cNvPr>
          <p:cNvSpPr>
            <a:spLocks noGrp="1"/>
          </p:cNvSpPr>
          <p:nvPr>
            <p:ph type="dt" sz="half" idx="12"/>
          </p:nvPr>
        </p:nvSpPr>
        <p:spPr/>
        <p:txBody>
          <a:bodyPr/>
          <a:lstStyle>
            <a:lvl1pPr rtl="0">
              <a:defRPr/>
            </a:lvl1pPr>
          </a:lstStyle>
          <a:p>
            <a:endParaRPr lang="en-GB"/>
          </a:p>
        </p:txBody>
      </p:sp>
      <p:sp>
        <p:nvSpPr>
          <p:cNvPr id="5" name="Footer">
            <a:extLst>
              <a:ext uri="{FF2B5EF4-FFF2-40B4-BE49-F238E27FC236}">
                <a16:creationId xmlns:a16="http://schemas.microsoft.com/office/drawing/2014/main" id="{269DC8D8-3EA7-4817-9C53-46CFD3E3EA4D}"/>
              </a:ext>
            </a:extLst>
          </p:cNvPr>
          <p:cNvSpPr>
            <a:spLocks noGrp="1"/>
          </p:cNvSpPr>
          <p:nvPr>
            <p:ph type="ftr" sz="quarter" idx="13"/>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34BF74D4-9EBB-405C-AC28-94CEFF21A94B}"/>
              </a:ext>
            </a:extLst>
          </p:cNvPr>
          <p:cNvSpPr>
            <a:spLocks noGrp="1"/>
          </p:cNvSpPr>
          <p:nvPr>
            <p:ph type="sldNum" sz="quarter" idx="14"/>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18535655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5AE5E06C-B21A-4A41-9E7C-1DDB5B745CD7}"/>
              </a:ext>
            </a:extLst>
          </p:cNvPr>
          <p:cNvGraphicFramePr>
            <a:graphicFrameLocks noChangeAspect="1"/>
          </p:cNvGraphicFramePr>
          <p:nvPr userDrawn="1">
            <p:custDataLst>
              <p:tags r:id="rId1"/>
            </p:custDataLst>
            <p:extLst>
              <p:ext uri="{D42A27DB-BD31-4B8C-83A1-F6EECF244321}">
                <p14:modId xmlns:p14="http://schemas.microsoft.com/office/powerpoint/2010/main" val="2167179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10" name="Objekt 9" hidden="1">
                        <a:extLst>
                          <a:ext uri="{FF2B5EF4-FFF2-40B4-BE49-F238E27FC236}">
                            <a16:creationId xmlns:a16="http://schemas.microsoft.com/office/drawing/2014/main" id="{5AE5E06C-B21A-4A41-9E7C-1DDB5B745C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0A4DED40-DA39-4014-8DEE-94AA5379A75C}"/>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1">
            <a:extLst>
              <a:ext uri="{FF2B5EF4-FFF2-40B4-BE49-F238E27FC236}">
                <a16:creationId xmlns:a16="http://schemas.microsoft.com/office/drawing/2014/main" id="{B1D90D2F-1E41-4D9A-A464-3F2D94D5000C}"/>
              </a:ext>
            </a:extLst>
          </p:cNvPr>
          <p:cNvSpPr>
            <a:spLocks noGrp="1"/>
          </p:cNvSpPr>
          <p:nvPr>
            <p:ph idx="1" hasCustomPrompt="1"/>
          </p:nvPr>
        </p:nvSpPr>
        <p:spPr>
          <a:xfrm>
            <a:off x="627064" y="1414800"/>
            <a:ext cx="3600000" cy="4752974"/>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py 2">
            <a:extLst>
              <a:ext uri="{FF2B5EF4-FFF2-40B4-BE49-F238E27FC236}">
                <a16:creationId xmlns:a16="http://schemas.microsoft.com/office/drawing/2014/main" id="{CF25AA35-A10D-4021-80D5-F4E01F03217D}"/>
              </a:ext>
            </a:extLst>
          </p:cNvPr>
          <p:cNvSpPr>
            <a:spLocks noGrp="1"/>
          </p:cNvSpPr>
          <p:nvPr>
            <p:ph sz="quarter" idx="11" hasCustomPrompt="1"/>
          </p:nvPr>
        </p:nvSpPr>
        <p:spPr>
          <a:xfrm>
            <a:off x="4370614" y="1414800"/>
            <a:ext cx="3600000" cy="4752974"/>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py 3">
            <a:extLst>
              <a:ext uri="{FF2B5EF4-FFF2-40B4-BE49-F238E27FC236}">
                <a16:creationId xmlns:a16="http://schemas.microsoft.com/office/drawing/2014/main" id="{7AD2072B-7BD2-4A0D-8491-4973B658502C}"/>
              </a:ext>
            </a:extLst>
          </p:cNvPr>
          <p:cNvSpPr>
            <a:spLocks noGrp="1"/>
          </p:cNvSpPr>
          <p:nvPr>
            <p:ph sz="quarter" idx="12" hasCustomPrompt="1"/>
          </p:nvPr>
        </p:nvSpPr>
        <p:spPr>
          <a:xfrm>
            <a:off x="8114163" y="1414800"/>
            <a:ext cx="3600000" cy="4752974"/>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a:extLst>
              <a:ext uri="{FF2B5EF4-FFF2-40B4-BE49-F238E27FC236}">
                <a16:creationId xmlns:a16="http://schemas.microsoft.com/office/drawing/2014/main" id="{66F2CD3C-79DD-415D-B58C-FB34DEE2AC55}"/>
              </a:ext>
            </a:extLst>
          </p:cNvPr>
          <p:cNvSpPr>
            <a:spLocks noGrp="1"/>
          </p:cNvSpPr>
          <p:nvPr>
            <p:ph type="dt" sz="half" idx="13"/>
          </p:nvPr>
        </p:nvSpPr>
        <p:spPr/>
        <p:txBody>
          <a:bodyPr/>
          <a:lstStyle>
            <a:lvl1pPr rtl="0">
              <a:defRPr/>
            </a:lvl1pPr>
          </a:lstStyle>
          <a:p>
            <a:endParaRPr lang="en-GB"/>
          </a:p>
        </p:txBody>
      </p:sp>
      <p:sp>
        <p:nvSpPr>
          <p:cNvPr id="6" name="Footer">
            <a:extLst>
              <a:ext uri="{FF2B5EF4-FFF2-40B4-BE49-F238E27FC236}">
                <a16:creationId xmlns:a16="http://schemas.microsoft.com/office/drawing/2014/main" id="{E8ECC2DA-CA3B-4784-9489-58E57080D5B2}"/>
              </a:ext>
            </a:extLst>
          </p:cNvPr>
          <p:cNvSpPr>
            <a:spLocks noGrp="1"/>
          </p:cNvSpPr>
          <p:nvPr>
            <p:ph type="ftr" sz="quarter" idx="14"/>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8" name="Slide Number">
            <a:extLst>
              <a:ext uri="{FF2B5EF4-FFF2-40B4-BE49-F238E27FC236}">
                <a16:creationId xmlns:a16="http://schemas.microsoft.com/office/drawing/2014/main" id="{D515FD23-94DD-4C7D-A503-656BABF8E14C}"/>
              </a:ext>
            </a:extLst>
          </p:cNvPr>
          <p:cNvSpPr>
            <a:spLocks noGrp="1"/>
          </p:cNvSpPr>
          <p:nvPr>
            <p:ph type="sldNum" sz="quarter" idx="15"/>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2000484543"/>
      </p:ext>
    </p:extLst>
  </p:cSld>
  <p:clrMapOvr>
    <a:masterClrMapping/>
  </p:clrMapOvr>
  <p:extLst>
    <p:ext uri="{DCECCB84-F9BA-43D5-87BE-67443E8EF086}">
      <p15:sldGuideLst xmlns:p15="http://schemas.microsoft.com/office/powerpoint/2012/main">
        <p15:guide id="1" pos="5022" userDrawn="1">
          <p15:clr>
            <a:srgbClr val="009999"/>
          </p15:clr>
        </p15:guide>
        <p15:guide id="2" pos="5112" userDrawn="1">
          <p15:clr>
            <a:srgbClr val="009999"/>
          </p15:clr>
        </p15:guide>
        <p15:guide id="4" pos="2753" userDrawn="1">
          <p15:clr>
            <a:srgbClr val="009999"/>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s, three images">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879D45E4-46CD-4276-AB37-D3030C641E22}"/>
              </a:ext>
            </a:extLst>
          </p:cNvPr>
          <p:cNvGraphicFramePr>
            <a:graphicFrameLocks noChangeAspect="1"/>
          </p:cNvGraphicFramePr>
          <p:nvPr userDrawn="1">
            <p:custDataLst>
              <p:tags r:id="rId1"/>
            </p:custDataLst>
            <p:extLst>
              <p:ext uri="{D42A27DB-BD31-4B8C-83A1-F6EECF244321}">
                <p14:modId xmlns:p14="http://schemas.microsoft.com/office/powerpoint/2010/main" val="29599150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11" name="Objekt 10" hidden="1">
                        <a:extLst>
                          <a:ext uri="{FF2B5EF4-FFF2-40B4-BE49-F238E27FC236}">
                            <a16:creationId xmlns:a16="http://schemas.microsoft.com/office/drawing/2014/main" id="{879D45E4-46CD-4276-AB37-D3030C641E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7E041062-6E58-45A3-B6A1-92507B394BAA}"/>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1">
            <a:extLst>
              <a:ext uri="{FF2B5EF4-FFF2-40B4-BE49-F238E27FC236}">
                <a16:creationId xmlns:a16="http://schemas.microsoft.com/office/drawing/2014/main" id="{B1D90D2F-1E41-4D9A-A464-3F2D94D5000C}"/>
              </a:ext>
            </a:extLst>
          </p:cNvPr>
          <p:cNvSpPr>
            <a:spLocks noGrp="1"/>
          </p:cNvSpPr>
          <p:nvPr>
            <p:ph idx="1" hasCustomPrompt="1"/>
          </p:nvPr>
        </p:nvSpPr>
        <p:spPr>
          <a:xfrm>
            <a:off x="627064" y="1701798"/>
            <a:ext cx="3600000" cy="1584000"/>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py 2">
            <a:extLst>
              <a:ext uri="{FF2B5EF4-FFF2-40B4-BE49-F238E27FC236}">
                <a16:creationId xmlns:a16="http://schemas.microsoft.com/office/drawing/2014/main" id="{CF25AA35-A10D-4021-80D5-F4E01F03217D}"/>
              </a:ext>
            </a:extLst>
          </p:cNvPr>
          <p:cNvSpPr>
            <a:spLocks noGrp="1"/>
          </p:cNvSpPr>
          <p:nvPr>
            <p:ph sz="quarter" idx="11" hasCustomPrompt="1"/>
          </p:nvPr>
        </p:nvSpPr>
        <p:spPr>
          <a:xfrm>
            <a:off x="4370614" y="1701798"/>
            <a:ext cx="3600000" cy="1584000"/>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py 3">
            <a:extLst>
              <a:ext uri="{FF2B5EF4-FFF2-40B4-BE49-F238E27FC236}">
                <a16:creationId xmlns:a16="http://schemas.microsoft.com/office/drawing/2014/main" id="{7AD2072B-7BD2-4A0D-8491-4973B658502C}"/>
              </a:ext>
            </a:extLst>
          </p:cNvPr>
          <p:cNvSpPr>
            <a:spLocks noGrp="1"/>
          </p:cNvSpPr>
          <p:nvPr>
            <p:ph sz="quarter" idx="12" hasCustomPrompt="1"/>
          </p:nvPr>
        </p:nvSpPr>
        <p:spPr>
          <a:xfrm>
            <a:off x="8114163" y="1701798"/>
            <a:ext cx="3600000" cy="1584000"/>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Image 1">
            <a:extLst>
              <a:ext uri="{FF2B5EF4-FFF2-40B4-BE49-F238E27FC236}">
                <a16:creationId xmlns:a16="http://schemas.microsoft.com/office/drawing/2014/main" id="{D7FB36E4-9D48-40F9-8766-C9A9EB707245}"/>
              </a:ext>
            </a:extLst>
          </p:cNvPr>
          <p:cNvSpPr>
            <a:spLocks noGrp="1"/>
          </p:cNvSpPr>
          <p:nvPr>
            <p:ph type="pic" sz="quarter" idx="13" hasCustomPrompt="1"/>
          </p:nvPr>
        </p:nvSpPr>
        <p:spPr>
          <a:xfrm>
            <a:off x="627064" y="3285275"/>
            <a:ext cx="3600000" cy="2593238"/>
          </a:xfrm>
        </p:spPr>
        <p:txBody>
          <a:bodyPr lIns="144000" tIns="144000" rIns="144000" bIns="144000"/>
          <a:lstStyle>
            <a:lvl1pPr rtl="0">
              <a:defRPr/>
            </a:lvl1pPr>
          </a:lstStyle>
          <a:p>
            <a:r>
              <a:rPr lang="en-US"/>
              <a:t>Click icon to add picture</a:t>
            </a:r>
          </a:p>
        </p:txBody>
      </p:sp>
      <p:sp>
        <p:nvSpPr>
          <p:cNvPr id="12" name="Image 2">
            <a:extLst>
              <a:ext uri="{FF2B5EF4-FFF2-40B4-BE49-F238E27FC236}">
                <a16:creationId xmlns:a16="http://schemas.microsoft.com/office/drawing/2014/main" id="{DB7AA95A-85B0-4FB5-A5A1-EA4243663C9F}"/>
              </a:ext>
            </a:extLst>
          </p:cNvPr>
          <p:cNvSpPr>
            <a:spLocks noGrp="1"/>
          </p:cNvSpPr>
          <p:nvPr>
            <p:ph type="pic" sz="quarter" idx="14" hasCustomPrompt="1"/>
          </p:nvPr>
        </p:nvSpPr>
        <p:spPr>
          <a:xfrm>
            <a:off x="4370614" y="3285275"/>
            <a:ext cx="3600000" cy="2593238"/>
          </a:xfrm>
        </p:spPr>
        <p:txBody>
          <a:bodyPr lIns="144000" tIns="144000" rIns="144000" bIns="144000"/>
          <a:lstStyle>
            <a:lvl1pPr rtl="0">
              <a:defRPr/>
            </a:lvl1pPr>
          </a:lstStyle>
          <a:p>
            <a:r>
              <a:rPr lang="en-US"/>
              <a:t>Click icon to add picture</a:t>
            </a:r>
          </a:p>
        </p:txBody>
      </p:sp>
      <p:sp>
        <p:nvSpPr>
          <p:cNvPr id="13" name="Image 3">
            <a:extLst>
              <a:ext uri="{FF2B5EF4-FFF2-40B4-BE49-F238E27FC236}">
                <a16:creationId xmlns:a16="http://schemas.microsoft.com/office/drawing/2014/main" id="{5530F297-3088-4E70-982A-604343177BD6}"/>
              </a:ext>
            </a:extLst>
          </p:cNvPr>
          <p:cNvSpPr>
            <a:spLocks noGrp="1"/>
          </p:cNvSpPr>
          <p:nvPr>
            <p:ph type="pic" sz="quarter" idx="15" hasCustomPrompt="1"/>
          </p:nvPr>
        </p:nvSpPr>
        <p:spPr>
          <a:xfrm>
            <a:off x="8114163" y="3285275"/>
            <a:ext cx="3600000" cy="2593238"/>
          </a:xfrm>
        </p:spPr>
        <p:txBody>
          <a:bodyPr lIns="144000" tIns="144000" rIns="144000" bIns="144000"/>
          <a:lstStyle>
            <a:lvl1pPr rtl="0">
              <a:defRPr/>
            </a:lvl1pPr>
          </a:lstStyle>
          <a:p>
            <a:r>
              <a:rPr lang="en-US"/>
              <a:t>Click icon to add picture</a:t>
            </a:r>
          </a:p>
        </p:txBody>
      </p:sp>
      <p:sp>
        <p:nvSpPr>
          <p:cNvPr id="4" name="Date">
            <a:extLst>
              <a:ext uri="{FF2B5EF4-FFF2-40B4-BE49-F238E27FC236}">
                <a16:creationId xmlns:a16="http://schemas.microsoft.com/office/drawing/2014/main" id="{64CD9D67-4188-4E61-A4E0-847685422FD8}"/>
              </a:ext>
            </a:extLst>
          </p:cNvPr>
          <p:cNvSpPr>
            <a:spLocks noGrp="1"/>
          </p:cNvSpPr>
          <p:nvPr>
            <p:ph type="dt" sz="half" idx="16"/>
          </p:nvPr>
        </p:nvSpPr>
        <p:spPr/>
        <p:txBody>
          <a:bodyPr/>
          <a:lstStyle>
            <a:lvl1pPr rtl="0">
              <a:defRPr/>
            </a:lvl1pPr>
          </a:lstStyle>
          <a:p>
            <a:endParaRPr lang="en-GB"/>
          </a:p>
        </p:txBody>
      </p:sp>
      <p:sp>
        <p:nvSpPr>
          <p:cNvPr id="6" name="Footer">
            <a:extLst>
              <a:ext uri="{FF2B5EF4-FFF2-40B4-BE49-F238E27FC236}">
                <a16:creationId xmlns:a16="http://schemas.microsoft.com/office/drawing/2014/main" id="{70560A58-2575-4155-919E-CACDD0C2DD07}"/>
              </a:ext>
            </a:extLst>
          </p:cNvPr>
          <p:cNvSpPr>
            <a:spLocks noGrp="1"/>
          </p:cNvSpPr>
          <p:nvPr>
            <p:ph type="ftr" sz="quarter" idx="17"/>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8" name="Slide Number">
            <a:extLst>
              <a:ext uri="{FF2B5EF4-FFF2-40B4-BE49-F238E27FC236}">
                <a16:creationId xmlns:a16="http://schemas.microsoft.com/office/drawing/2014/main" id="{AD063BF5-DC77-422B-BA57-03E4C264E2EB}"/>
              </a:ext>
            </a:extLst>
          </p:cNvPr>
          <p:cNvSpPr>
            <a:spLocks noGrp="1"/>
          </p:cNvSpPr>
          <p:nvPr>
            <p:ph type="sldNum" sz="quarter" idx="18"/>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1269049623"/>
      </p:ext>
    </p:extLst>
  </p:cSld>
  <p:clrMapOvr>
    <a:masterClrMapping/>
  </p:clrMapOvr>
  <p:extLst>
    <p:ext uri="{DCECCB84-F9BA-43D5-87BE-67443E8EF086}">
      <p15:sldGuideLst xmlns:p15="http://schemas.microsoft.com/office/powerpoint/2012/main">
        <p15:guide id="1" pos="5022" userDrawn="1">
          <p15:clr>
            <a:srgbClr val="009999"/>
          </p15:clr>
        </p15:guide>
        <p15:guide id="2" pos="5112" userDrawn="1">
          <p15:clr>
            <a:srgbClr val="009999"/>
          </p15:clr>
        </p15:guide>
        <p15:guide id="4" pos="2753" userDrawn="1">
          <p15:clr>
            <a:srgbClr val="009999"/>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A79BB207-6AE6-4DF9-8F8F-2F3AA4166C64}"/>
              </a:ext>
            </a:extLst>
          </p:cNvPr>
          <p:cNvGraphicFramePr>
            <a:graphicFrameLocks noChangeAspect="1"/>
          </p:cNvGraphicFramePr>
          <p:nvPr userDrawn="1">
            <p:custDataLst>
              <p:tags r:id="rId1"/>
            </p:custDataLst>
            <p:extLst>
              <p:ext uri="{D42A27DB-BD31-4B8C-83A1-F6EECF244321}">
                <p14:modId xmlns:p14="http://schemas.microsoft.com/office/powerpoint/2010/main" val="1670702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11" name="Objekt 10" hidden="1">
                        <a:extLst>
                          <a:ext uri="{FF2B5EF4-FFF2-40B4-BE49-F238E27FC236}">
                            <a16:creationId xmlns:a16="http://schemas.microsoft.com/office/drawing/2014/main" id="{A79BB207-6AE6-4DF9-8F8F-2F3AA4166C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80AC4C64-3556-4D13-9B77-531CC35C597B}"/>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1">
            <a:extLst>
              <a:ext uri="{FF2B5EF4-FFF2-40B4-BE49-F238E27FC236}">
                <a16:creationId xmlns:a16="http://schemas.microsoft.com/office/drawing/2014/main" id="{B1D90D2F-1E41-4D9A-A464-3F2D94D5000C}"/>
              </a:ext>
            </a:extLst>
          </p:cNvPr>
          <p:cNvSpPr>
            <a:spLocks noGrp="1"/>
          </p:cNvSpPr>
          <p:nvPr>
            <p:ph idx="1" hasCustomPrompt="1"/>
          </p:nvPr>
        </p:nvSpPr>
        <p:spPr>
          <a:xfrm>
            <a:off x="627064" y="1414800"/>
            <a:ext cx="5472000" cy="2305049"/>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py 2">
            <a:extLst>
              <a:ext uri="{FF2B5EF4-FFF2-40B4-BE49-F238E27FC236}">
                <a16:creationId xmlns:a16="http://schemas.microsoft.com/office/drawing/2014/main" id="{CF25AA35-A10D-4021-80D5-F4E01F03217D}"/>
              </a:ext>
            </a:extLst>
          </p:cNvPr>
          <p:cNvSpPr>
            <a:spLocks noGrp="1"/>
          </p:cNvSpPr>
          <p:nvPr>
            <p:ph sz="quarter" idx="11" hasCustomPrompt="1"/>
          </p:nvPr>
        </p:nvSpPr>
        <p:spPr>
          <a:xfrm>
            <a:off x="6242050" y="1414800"/>
            <a:ext cx="5472000" cy="2305049"/>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py 3">
            <a:extLst>
              <a:ext uri="{FF2B5EF4-FFF2-40B4-BE49-F238E27FC236}">
                <a16:creationId xmlns:a16="http://schemas.microsoft.com/office/drawing/2014/main" id="{7AD2072B-7BD2-4A0D-8491-4973B658502C}"/>
              </a:ext>
            </a:extLst>
          </p:cNvPr>
          <p:cNvSpPr>
            <a:spLocks noGrp="1"/>
          </p:cNvSpPr>
          <p:nvPr>
            <p:ph sz="quarter" idx="12" hasCustomPrompt="1"/>
          </p:nvPr>
        </p:nvSpPr>
        <p:spPr>
          <a:xfrm>
            <a:off x="627063" y="3862388"/>
            <a:ext cx="5472112" cy="2305049"/>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py 4">
            <a:extLst>
              <a:ext uri="{FF2B5EF4-FFF2-40B4-BE49-F238E27FC236}">
                <a16:creationId xmlns:a16="http://schemas.microsoft.com/office/drawing/2014/main" id="{5ABA1728-CE60-4862-A32A-3E1550DB8104}"/>
              </a:ext>
            </a:extLst>
          </p:cNvPr>
          <p:cNvSpPr>
            <a:spLocks noGrp="1"/>
          </p:cNvSpPr>
          <p:nvPr>
            <p:ph sz="quarter" idx="13" hasCustomPrompt="1"/>
          </p:nvPr>
        </p:nvSpPr>
        <p:spPr>
          <a:xfrm>
            <a:off x="6242050" y="3862388"/>
            <a:ext cx="5472000" cy="2305049"/>
          </a:xfrm>
        </p:spPr>
        <p:txBody>
          <a:bodyPr lIns="0"/>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a:extLst>
              <a:ext uri="{FF2B5EF4-FFF2-40B4-BE49-F238E27FC236}">
                <a16:creationId xmlns:a16="http://schemas.microsoft.com/office/drawing/2014/main" id="{618EE6B1-343B-4853-A736-00905998E3B9}"/>
              </a:ext>
            </a:extLst>
          </p:cNvPr>
          <p:cNvSpPr>
            <a:spLocks noGrp="1"/>
          </p:cNvSpPr>
          <p:nvPr>
            <p:ph type="dt" sz="half" idx="14"/>
          </p:nvPr>
        </p:nvSpPr>
        <p:spPr/>
        <p:txBody>
          <a:bodyPr/>
          <a:lstStyle>
            <a:lvl1pPr rtl="0">
              <a:defRPr/>
            </a:lvl1pPr>
          </a:lstStyle>
          <a:p>
            <a:endParaRPr lang="en-GB"/>
          </a:p>
        </p:txBody>
      </p:sp>
      <p:sp>
        <p:nvSpPr>
          <p:cNvPr id="8" name="Footer">
            <a:extLst>
              <a:ext uri="{FF2B5EF4-FFF2-40B4-BE49-F238E27FC236}">
                <a16:creationId xmlns:a16="http://schemas.microsoft.com/office/drawing/2014/main" id="{17873E06-DA8B-42CB-A4F6-66D71E16188D}"/>
              </a:ext>
            </a:extLst>
          </p:cNvPr>
          <p:cNvSpPr>
            <a:spLocks noGrp="1"/>
          </p:cNvSpPr>
          <p:nvPr>
            <p:ph type="ftr" sz="quarter" idx="15"/>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9" name="Slide Number">
            <a:extLst>
              <a:ext uri="{FF2B5EF4-FFF2-40B4-BE49-F238E27FC236}">
                <a16:creationId xmlns:a16="http://schemas.microsoft.com/office/drawing/2014/main" id="{A0FA6A35-1A76-4CD5-A22D-971A5DBCEC32}"/>
              </a:ext>
            </a:extLst>
          </p:cNvPr>
          <p:cNvSpPr>
            <a:spLocks noGrp="1"/>
          </p:cNvSpPr>
          <p:nvPr>
            <p:ph type="sldNum" sz="quarter" idx="16"/>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376833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bleed color area 1">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B73093B2-498C-4869-964E-281799C18C5C}"/>
              </a:ext>
            </a:extLst>
          </p:cNvPr>
          <p:cNvGraphicFramePr>
            <a:graphicFrameLocks noChangeAspect="1"/>
          </p:cNvGraphicFramePr>
          <p:nvPr userDrawn="1">
            <p:custDataLst>
              <p:tags r:id="rId1"/>
            </p:custDataLst>
            <p:extLst>
              <p:ext uri="{D42A27DB-BD31-4B8C-83A1-F6EECF244321}">
                <p14:modId xmlns:p14="http://schemas.microsoft.com/office/powerpoint/2010/main" val="3229152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kt 8" hidden="1">
                        <a:extLst>
                          <a:ext uri="{FF2B5EF4-FFF2-40B4-BE49-F238E27FC236}">
                            <a16:creationId xmlns:a16="http://schemas.microsoft.com/office/drawing/2014/main" id="{B73093B2-498C-4869-964E-281799C18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BB971BD6-3C39-4AB5-88BC-0665FB205EB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3" name="Title">
            <a:extLst>
              <a:ext uri="{FF2B5EF4-FFF2-40B4-BE49-F238E27FC236}">
                <a16:creationId xmlns:a16="http://schemas.microsoft.com/office/drawing/2014/main" id="{E588B75F-B996-4586-B62B-613544F213D4}"/>
              </a:ext>
            </a:extLst>
          </p:cNvPr>
          <p:cNvSpPr>
            <a:spLocks noGrp="1"/>
          </p:cNvSpPr>
          <p:nvPr>
            <p:ph type="title" hasCustomPrompt="1"/>
          </p:nvPr>
        </p:nvSpPr>
        <p:spPr/>
        <p:txBody>
          <a:bodyPr vert="horz"/>
          <a:lstStyle>
            <a:lvl1pPr rtl="0">
              <a:defRPr>
                <a:solidFill>
                  <a:schemeClr val="tx1"/>
                </a:solidFill>
              </a:defRPr>
            </a:lvl1pPr>
          </a:lstStyle>
          <a:p>
            <a:r>
              <a:rPr lang="en-US"/>
              <a:t>Click to edit Master title style</a:t>
            </a:r>
          </a:p>
        </p:txBody>
      </p:sp>
      <p:sp>
        <p:nvSpPr>
          <p:cNvPr id="2" name="Date Placeholder 1">
            <a:extLst>
              <a:ext uri="{FF2B5EF4-FFF2-40B4-BE49-F238E27FC236}">
                <a16:creationId xmlns:a16="http://schemas.microsoft.com/office/drawing/2014/main" id="{74934815-BD84-497F-A42F-97846583B541}"/>
              </a:ext>
            </a:extLst>
          </p:cNvPr>
          <p:cNvSpPr>
            <a:spLocks noGrp="1"/>
          </p:cNvSpPr>
          <p:nvPr>
            <p:ph type="dt" sz="half" idx="10"/>
          </p:nvPr>
        </p:nvSpPr>
        <p:spPr/>
        <p:txBody>
          <a:bodyPr/>
          <a:lstStyle>
            <a:lvl1pPr rtl="0">
              <a:defRPr/>
            </a:lvl1pPr>
          </a:lstStyle>
          <a:p>
            <a:endParaRPr lang="en-GB"/>
          </a:p>
        </p:txBody>
      </p:sp>
      <p:sp>
        <p:nvSpPr>
          <p:cNvPr id="4" name="Footer Placeholder 3">
            <a:extLst>
              <a:ext uri="{FF2B5EF4-FFF2-40B4-BE49-F238E27FC236}">
                <a16:creationId xmlns:a16="http://schemas.microsoft.com/office/drawing/2014/main" id="{97175CD8-0EFD-4DAC-A1BC-6E0964F3492F}"/>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5" name="Slide Number Placeholder 4">
            <a:extLst>
              <a:ext uri="{FF2B5EF4-FFF2-40B4-BE49-F238E27FC236}">
                <a16:creationId xmlns:a16="http://schemas.microsoft.com/office/drawing/2014/main" id="{A1BB6DF6-ACA1-4D6E-B0E4-16B0B4F50EB6}"/>
              </a:ext>
            </a:extLst>
          </p:cNvPr>
          <p:cNvSpPr>
            <a:spLocks noGrp="1"/>
          </p:cNvSpPr>
          <p:nvPr>
            <p:ph type="sldNum" sz="quarter" idx="12"/>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135929086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picture onshore 2">
    <p:bg>
      <p:bgRef idx="1001">
        <a:schemeClr val="bg1"/>
      </p:bgRef>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52F1E00-0A46-414A-BC0E-78D56E373435}"/>
              </a:ext>
            </a:extLst>
          </p:cNvPr>
          <p:cNvGraphicFramePr>
            <a:graphicFrameLocks noChangeAspect="1"/>
          </p:cNvGraphicFramePr>
          <p:nvPr userDrawn="1">
            <p:custDataLst>
              <p:tags r:id="rId1"/>
            </p:custDataLst>
            <p:extLst>
              <p:ext uri="{D42A27DB-BD31-4B8C-83A1-F6EECF244321}">
                <p14:modId xmlns:p14="http://schemas.microsoft.com/office/powerpoint/2010/main" val="2998038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kt 5" hidden="1">
                        <a:extLst>
                          <a:ext uri="{FF2B5EF4-FFF2-40B4-BE49-F238E27FC236}">
                            <a16:creationId xmlns:a16="http://schemas.microsoft.com/office/drawing/2014/main" id="{052F1E00-0A46-414A-BC0E-78D56E37343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1F2FA311-750F-4E7F-BE77-CF1087F50C11}"/>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pic>
        <p:nvPicPr>
          <p:cNvPr id="21" name="Grafik 20">
            <a:extLst>
              <a:ext uri="{FF2B5EF4-FFF2-40B4-BE49-F238E27FC236}">
                <a16:creationId xmlns:a16="http://schemas.microsoft.com/office/drawing/2014/main" id="{C690E458-73F7-40BF-8ABC-4B150AE53817}"/>
              </a:ext>
            </a:extLst>
          </p:cNvPr>
          <p:cNvPicPr>
            <a:picLocks noChangeAspect="1"/>
          </p:cNvPicPr>
          <p:nvPr userDrawn="1"/>
        </p:nvPicPr>
        <p:blipFill rotWithShape="1">
          <a:blip r:embed="rId5"/>
          <a:srcRect l="7280" t="5829" b="6044"/>
          <a:stretch/>
        </p:blipFill>
        <p:spPr>
          <a:xfrm>
            <a:off x="1193800" y="977899"/>
            <a:ext cx="10998199" cy="5880101"/>
          </a:xfrm>
          <a:prstGeom prst="rect">
            <a:avLst/>
          </a:prstGeom>
        </p:spPr>
      </p:pic>
      <p:pic>
        <p:nvPicPr>
          <p:cNvPr id="12" name="Grafik 11">
            <a:extLst>
              <a:ext uri="{FF2B5EF4-FFF2-40B4-BE49-F238E27FC236}">
                <a16:creationId xmlns:a16="http://schemas.microsoft.com/office/drawing/2014/main" id="{F315FD56-F1CA-46FA-BF03-921F8636C1B1}"/>
              </a:ext>
            </a:extLst>
          </p:cNvPr>
          <p:cNvPicPr>
            <a:picLocks noChangeAspect="1"/>
          </p:cNvPicPr>
          <p:nvPr userDrawn="1"/>
        </p:nvPicPr>
        <p:blipFill>
          <a:blip r:embed="rId6"/>
          <a:stretch>
            <a:fillRect/>
          </a:stretch>
        </p:blipFill>
        <p:spPr>
          <a:xfrm>
            <a:off x="9663113" y="403233"/>
            <a:ext cx="2051050" cy="330512"/>
          </a:xfrm>
          <a:prstGeom prst="rect">
            <a:avLst/>
          </a:prstGeom>
        </p:spPr>
      </p:pic>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614988"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614986"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5" name="Footer">
            <a:extLst>
              <a:ext uri="{FF2B5EF4-FFF2-40B4-BE49-F238E27FC236}">
                <a16:creationId xmlns:a16="http://schemas.microsoft.com/office/drawing/2014/main" id="{C2EB4BBF-386C-4A83-BDBA-CC46EF263094}"/>
              </a:ext>
            </a:extLst>
          </p:cNvPr>
          <p:cNvSpPr>
            <a:spLocks noGrp="1"/>
          </p:cNvSpPr>
          <p:nvPr>
            <p:ph type="ftr" sz="quarter" idx="11"/>
          </p:nvPr>
        </p:nvSpPr>
        <p:spPr>
          <a:xfrm>
            <a:off x="6242400" y="6526800"/>
            <a:ext cx="5950800" cy="331200"/>
          </a:xfrm>
          <a:prstGeom prst="rect">
            <a:avLst/>
          </a:prstGeom>
        </p:spPr>
        <p:txBody>
          <a:bodyPr rIns="482400"/>
          <a:lstStyle>
            <a:lvl1pPr rtl="0">
              <a:defRPr/>
            </a:lvl1pPr>
          </a:lstStyle>
          <a:p>
            <a:r>
              <a:rPr lang="en-US"/>
              <a:t>Confidential © Siemens Gamesa Renewable Energy, YYYY | Author | Department</a:t>
            </a:r>
            <a:endParaRPr lang="en-GB"/>
          </a:p>
        </p:txBody>
      </p:sp>
    </p:spTree>
    <p:extLst>
      <p:ext uri="{BB962C8B-B14F-4D97-AF65-F5344CB8AC3E}">
        <p14:creationId xmlns:p14="http://schemas.microsoft.com/office/powerpoint/2010/main" val="170531185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bleed color area 1 (with logo)">
    <p:bg>
      <p:bgRef idx="1001">
        <a:schemeClr val="bg1"/>
      </p:bgRef>
    </p:bg>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3CE7308E-E27E-4C0A-9851-78A3A39492AF}"/>
              </a:ext>
            </a:extLst>
          </p:cNvPr>
          <p:cNvGraphicFramePr>
            <a:graphicFrameLocks noChangeAspect="1"/>
          </p:cNvGraphicFramePr>
          <p:nvPr userDrawn="1">
            <p:custDataLst>
              <p:tags r:id="rId1"/>
            </p:custDataLst>
            <p:extLst>
              <p:ext uri="{D42A27DB-BD31-4B8C-83A1-F6EECF244321}">
                <p14:modId xmlns:p14="http://schemas.microsoft.com/office/powerpoint/2010/main" val="223146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1" name="Objekt 10" hidden="1">
                        <a:extLst>
                          <a:ext uri="{FF2B5EF4-FFF2-40B4-BE49-F238E27FC236}">
                            <a16:creationId xmlns:a16="http://schemas.microsoft.com/office/drawing/2014/main" id="{3CE7308E-E27E-4C0A-9851-78A3A39492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840F7236-F9AE-4B6B-9086-56D0CFF906C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3" name="Title">
            <a:extLst>
              <a:ext uri="{FF2B5EF4-FFF2-40B4-BE49-F238E27FC236}">
                <a16:creationId xmlns:a16="http://schemas.microsoft.com/office/drawing/2014/main" id="{E588B75F-B996-4586-B62B-613544F213D4}"/>
              </a:ext>
            </a:extLst>
          </p:cNvPr>
          <p:cNvSpPr>
            <a:spLocks noGrp="1"/>
          </p:cNvSpPr>
          <p:nvPr>
            <p:ph type="title" hasCustomPrompt="1"/>
          </p:nvPr>
        </p:nvSpPr>
        <p:spPr/>
        <p:txBody>
          <a:bodyPr vert="horz"/>
          <a:lstStyle>
            <a:lvl1pPr rtl="0">
              <a:defRPr>
                <a:solidFill>
                  <a:schemeClr val="tx1"/>
                </a:solidFill>
              </a:defRPr>
            </a:lvl1pPr>
          </a:lstStyle>
          <a:p>
            <a:r>
              <a:rPr lang="en-US"/>
              <a:t>Click to edit Master title style</a:t>
            </a:r>
          </a:p>
        </p:txBody>
      </p:sp>
      <p:sp>
        <p:nvSpPr>
          <p:cNvPr id="2" name="Date Placeholder 1">
            <a:extLst>
              <a:ext uri="{FF2B5EF4-FFF2-40B4-BE49-F238E27FC236}">
                <a16:creationId xmlns:a16="http://schemas.microsoft.com/office/drawing/2014/main" id="{1681E377-1431-40CF-B767-BFE24EC432DF}"/>
              </a:ext>
            </a:extLst>
          </p:cNvPr>
          <p:cNvSpPr>
            <a:spLocks noGrp="1"/>
          </p:cNvSpPr>
          <p:nvPr>
            <p:ph type="dt" sz="half" idx="10"/>
          </p:nvPr>
        </p:nvSpPr>
        <p:spPr/>
        <p:txBody>
          <a:bodyPr/>
          <a:lstStyle>
            <a:lvl1pPr rtl="0">
              <a:defRPr/>
            </a:lvl1pPr>
          </a:lstStyle>
          <a:p>
            <a:endParaRPr lang="en-GB"/>
          </a:p>
        </p:txBody>
      </p:sp>
      <p:sp>
        <p:nvSpPr>
          <p:cNvPr id="4" name="Footer Placeholder 3">
            <a:extLst>
              <a:ext uri="{FF2B5EF4-FFF2-40B4-BE49-F238E27FC236}">
                <a16:creationId xmlns:a16="http://schemas.microsoft.com/office/drawing/2014/main" id="{7A7C251A-9722-4FB7-8817-A66558168F72}"/>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5" name="Slide Number Placeholder 4">
            <a:extLst>
              <a:ext uri="{FF2B5EF4-FFF2-40B4-BE49-F238E27FC236}">
                <a16:creationId xmlns:a16="http://schemas.microsoft.com/office/drawing/2014/main" id="{83DF4AC8-101C-4EBB-AC50-20F894D5C1B5}"/>
              </a:ext>
            </a:extLst>
          </p:cNvPr>
          <p:cNvSpPr>
            <a:spLocks noGrp="1"/>
          </p:cNvSpPr>
          <p:nvPr>
            <p:ph type="sldNum" sz="quarter" idx="12"/>
          </p:nvPr>
        </p:nvSpPr>
        <p:spPr/>
        <p:txBody>
          <a:bodyPr/>
          <a:lstStyle>
            <a:lvl1pPr rtl="0">
              <a:defRPr/>
            </a:lvl1pPr>
          </a:lstStyle>
          <a:p>
            <a:fld id="{E5B0116A-0D09-4E99-8C69-B4C15A5D8A2B}" type="slidenum">
              <a:rPr lang="en-GB" smtClean="0"/>
              <a:pPr/>
              <a:t>‹Nr.›</a:t>
            </a:fld>
            <a:endParaRPr lang="en-GB"/>
          </a:p>
        </p:txBody>
      </p:sp>
      <p:pic>
        <p:nvPicPr>
          <p:cNvPr id="9" name="Grafik 8">
            <a:extLst>
              <a:ext uri="{FF2B5EF4-FFF2-40B4-BE49-F238E27FC236}">
                <a16:creationId xmlns:a16="http://schemas.microsoft.com/office/drawing/2014/main" id="{EA115DDE-4B47-4736-97BC-17291648E83B}"/>
              </a:ext>
            </a:extLst>
          </p:cNvPr>
          <p:cNvPicPr>
            <a:picLocks noChangeAspect="1"/>
          </p:cNvPicPr>
          <p:nvPr userDrawn="1"/>
        </p:nvPicPr>
        <p:blipFill>
          <a:blip r:embed="rId5"/>
          <a:stretch>
            <a:fillRect/>
          </a:stretch>
        </p:blipFill>
        <p:spPr>
          <a:xfrm>
            <a:off x="9663113" y="403233"/>
            <a:ext cx="2051050" cy="330512"/>
          </a:xfrm>
          <a:prstGeom prst="rect">
            <a:avLst/>
          </a:prstGeom>
        </p:spPr>
      </p:pic>
    </p:spTree>
    <p:extLst>
      <p:ext uri="{BB962C8B-B14F-4D97-AF65-F5344CB8AC3E}">
        <p14:creationId xmlns:p14="http://schemas.microsoft.com/office/powerpoint/2010/main" val="333590210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artly bleed color area 1">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EB173269-639F-4417-94F3-CD12784A0A61}"/>
              </a:ext>
            </a:extLst>
          </p:cNvPr>
          <p:cNvGraphicFramePr>
            <a:graphicFrameLocks noChangeAspect="1"/>
          </p:cNvGraphicFramePr>
          <p:nvPr userDrawn="1">
            <p:custDataLst>
              <p:tags r:id="rId1"/>
            </p:custDataLst>
            <p:extLst>
              <p:ext uri="{D42A27DB-BD31-4B8C-83A1-F6EECF244321}">
                <p14:modId xmlns:p14="http://schemas.microsoft.com/office/powerpoint/2010/main" val="27346020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kt 7" hidden="1">
                        <a:extLst>
                          <a:ext uri="{FF2B5EF4-FFF2-40B4-BE49-F238E27FC236}">
                            <a16:creationId xmlns:a16="http://schemas.microsoft.com/office/drawing/2014/main" id="{EB173269-639F-4417-94F3-CD12784A0A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8F79991B-0BCC-40AE-9765-ED395497D97E}"/>
              </a:ext>
            </a:extLst>
          </p:cNvPr>
          <p:cNvSpPr/>
          <p:nvPr userDrawn="1"/>
        </p:nvSpPr>
        <p:spPr>
          <a:xfrm>
            <a:off x="6241200" y="0"/>
            <a:ext cx="5950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3" name="Title">
            <a:extLst>
              <a:ext uri="{FF2B5EF4-FFF2-40B4-BE49-F238E27FC236}">
                <a16:creationId xmlns:a16="http://schemas.microsoft.com/office/drawing/2014/main" id="{69754322-9D76-4652-BA00-A16E0E8BC474}"/>
              </a:ext>
            </a:extLst>
          </p:cNvPr>
          <p:cNvSpPr>
            <a:spLocks noGrp="1"/>
          </p:cNvSpPr>
          <p:nvPr>
            <p:ph type="title" hasCustomPrompt="1"/>
          </p:nvPr>
        </p:nvSpPr>
        <p:spPr>
          <a:xfrm>
            <a:off x="1" y="1"/>
            <a:ext cx="6098400" cy="1414462"/>
          </a:xfrm>
        </p:spPr>
        <p:txBody>
          <a:bodyPr vert="horz"/>
          <a:lstStyle>
            <a:lvl1pPr rtl="0">
              <a:defRPr/>
            </a:lvl1pPr>
          </a:lstStyle>
          <a:p>
            <a:r>
              <a:rPr lang="en-US"/>
              <a:t>Click to edit Master title style</a:t>
            </a:r>
          </a:p>
        </p:txBody>
      </p:sp>
      <p:sp>
        <p:nvSpPr>
          <p:cNvPr id="11" name="Copy 1">
            <a:extLst>
              <a:ext uri="{FF2B5EF4-FFF2-40B4-BE49-F238E27FC236}">
                <a16:creationId xmlns:a16="http://schemas.microsoft.com/office/drawing/2014/main" id="{756262E2-8F38-4C0F-A3F9-8F59D3EABBE4}"/>
              </a:ext>
            </a:extLst>
          </p:cNvPr>
          <p:cNvSpPr>
            <a:spLocks noGrp="1"/>
          </p:cNvSpPr>
          <p:nvPr>
            <p:ph sz="quarter" idx="11" hasCustomPrompt="1"/>
          </p:nvPr>
        </p:nvSpPr>
        <p:spPr>
          <a:xfrm>
            <a:off x="627063" y="1702800"/>
            <a:ext cx="5468935" cy="4464050"/>
          </a:xfrm>
        </p:spPr>
        <p:txBody>
          <a:bodyPr lIns="0"/>
          <a:lstStyle>
            <a:lvl1pPr rtl="0">
              <a:defRPr>
                <a:solidFill>
                  <a:schemeClr val="tx1"/>
                </a:solidFill>
              </a:defRPr>
            </a:lvl1pPr>
            <a:lvl2pPr rtl="0">
              <a:buClr>
                <a:schemeClr val="tx1"/>
              </a:buClr>
              <a:defRPr>
                <a:solidFill>
                  <a:schemeClr val="tx1"/>
                </a:solidFill>
              </a:defRPr>
            </a:lvl2pPr>
            <a:lvl3pPr rtl="0">
              <a:buClr>
                <a:schemeClr val="tx1"/>
              </a:buClr>
              <a:defRPr>
                <a:solidFill>
                  <a:schemeClr val="tx1"/>
                </a:solidFill>
              </a:defRPr>
            </a:lvl3pPr>
            <a:lvl4pPr rtl="0">
              <a:buClr>
                <a:schemeClr val="tx1"/>
              </a:buClr>
              <a:defRPr>
                <a:solidFill>
                  <a:schemeClr val="tx1"/>
                </a:solidFill>
              </a:defRPr>
            </a:lvl4pPr>
            <a:lvl5pPr rtl="0">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py 2">
            <a:extLst>
              <a:ext uri="{FF2B5EF4-FFF2-40B4-BE49-F238E27FC236}">
                <a16:creationId xmlns:a16="http://schemas.microsoft.com/office/drawing/2014/main" id="{0C7A0882-840F-46D5-B681-43C58151C831}"/>
              </a:ext>
            </a:extLst>
          </p:cNvPr>
          <p:cNvSpPr>
            <a:spLocks noGrp="1"/>
          </p:cNvSpPr>
          <p:nvPr>
            <p:ph sz="quarter" idx="10" hasCustomPrompt="1"/>
          </p:nvPr>
        </p:nvSpPr>
        <p:spPr>
          <a:xfrm>
            <a:off x="6868800" y="1702800"/>
            <a:ext cx="4845363" cy="4464050"/>
          </a:xfrm>
        </p:spPr>
        <p:txBody>
          <a:bodyPr lIns="0"/>
          <a:lstStyle>
            <a:lvl1pPr rtl="0">
              <a:defRPr>
                <a:solidFill>
                  <a:schemeClr val="bg1"/>
                </a:solidFill>
              </a:defRPr>
            </a:lvl1pPr>
            <a:lvl2pPr rtl="0">
              <a:buClrTx/>
              <a:defRPr>
                <a:solidFill>
                  <a:schemeClr val="bg1"/>
                </a:solidFill>
              </a:defRPr>
            </a:lvl2pPr>
            <a:lvl3pPr rtl="0">
              <a:buClrTx/>
              <a:defRPr>
                <a:solidFill>
                  <a:schemeClr val="bg1"/>
                </a:solidFill>
              </a:defRPr>
            </a:lvl3pPr>
            <a:lvl4pPr rtl="0">
              <a:buClrTx/>
              <a:defRPr>
                <a:solidFill>
                  <a:schemeClr val="bg1"/>
                </a:solidFill>
              </a:defRPr>
            </a:lvl4pPr>
            <a:lvl5pPr rtl="0">
              <a:buClrTx/>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D7C70E75-D739-4DDD-8C67-80B415409F19}"/>
              </a:ext>
            </a:extLst>
          </p:cNvPr>
          <p:cNvSpPr>
            <a:spLocks noGrp="1"/>
          </p:cNvSpPr>
          <p:nvPr>
            <p:ph type="dt" sz="half" idx="12"/>
          </p:nvPr>
        </p:nvSpPr>
        <p:spPr/>
        <p:txBody>
          <a:bodyPr/>
          <a:lstStyle>
            <a:lvl1pPr rtl="0">
              <a:defRPr/>
            </a:lvl1pPr>
          </a:lstStyle>
          <a:p>
            <a:endParaRPr lang="en-GB"/>
          </a:p>
        </p:txBody>
      </p:sp>
      <p:sp>
        <p:nvSpPr>
          <p:cNvPr id="4" name="Footer Placeholder 3">
            <a:extLst>
              <a:ext uri="{FF2B5EF4-FFF2-40B4-BE49-F238E27FC236}">
                <a16:creationId xmlns:a16="http://schemas.microsoft.com/office/drawing/2014/main" id="{50F23AB6-BD6A-4B8B-8D84-F85D0E10194C}"/>
              </a:ext>
            </a:extLst>
          </p:cNvPr>
          <p:cNvSpPr>
            <a:spLocks noGrp="1"/>
          </p:cNvSpPr>
          <p:nvPr>
            <p:ph type="ftr" sz="quarter" idx="13"/>
          </p:nvPr>
        </p:nvSpPr>
        <p:spPr>
          <a:xfrm>
            <a:off x="6242400" y="6526800"/>
            <a:ext cx="5950800" cy="331200"/>
          </a:xfrm>
          <a:prstGeom prst="rect">
            <a:avLst/>
          </a:prstGeom>
        </p:spPr>
        <p:txBody>
          <a:bodyPr/>
          <a:lstStyle>
            <a:lvl1pPr rtl="0">
              <a:defRPr>
                <a:solidFill>
                  <a:schemeClr val="bg1"/>
                </a:solidFill>
              </a:defRPr>
            </a:lvl1pPr>
          </a:lstStyle>
          <a:p>
            <a:r>
              <a:rPr lang="en-US"/>
              <a:t>Confidential © Siemens Gamesa Renewable Energy, YYYY | Author | Department</a:t>
            </a:r>
            <a:endParaRPr lang="en-GB"/>
          </a:p>
        </p:txBody>
      </p:sp>
      <p:sp>
        <p:nvSpPr>
          <p:cNvPr id="6" name="Slide Number Placeholder 5">
            <a:extLst>
              <a:ext uri="{FF2B5EF4-FFF2-40B4-BE49-F238E27FC236}">
                <a16:creationId xmlns:a16="http://schemas.microsoft.com/office/drawing/2014/main" id="{FDDA3D1C-DCA3-4AC2-A75B-4E56E0A4F864}"/>
              </a:ext>
            </a:extLst>
          </p:cNvPr>
          <p:cNvSpPr>
            <a:spLocks noGrp="1"/>
          </p:cNvSpPr>
          <p:nvPr>
            <p:ph type="sldNum" sz="quarter" idx="14"/>
          </p:nvPr>
        </p:nvSpPr>
        <p:spPr/>
        <p:txBody>
          <a:bodyPr/>
          <a:lstStyle>
            <a:lvl1pPr rtl="0">
              <a:defRPr>
                <a:solidFill>
                  <a:schemeClr val="bg1"/>
                </a:solidFill>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22697003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326" userDrawn="1">
          <p15:clr>
            <a:srgbClr val="009999"/>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artly bleed color area 2">
    <p:bg>
      <p:bgPr>
        <a:solidFill>
          <a:schemeClr val="tx1"/>
        </a:solidFill>
        <a:effectLst/>
      </p:bgPr>
    </p:bg>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8CF985D9-57AA-4750-BD57-A8CCA74F882B}"/>
              </a:ext>
            </a:extLst>
          </p:cNvPr>
          <p:cNvGraphicFramePr>
            <a:graphicFrameLocks noChangeAspect="1"/>
          </p:cNvGraphicFramePr>
          <p:nvPr userDrawn="1">
            <p:custDataLst>
              <p:tags r:id="rId1"/>
            </p:custDataLst>
            <p:extLst>
              <p:ext uri="{D42A27DB-BD31-4B8C-83A1-F6EECF244321}">
                <p14:modId xmlns:p14="http://schemas.microsoft.com/office/powerpoint/2010/main" val="22750618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0" name="Objekt 9" hidden="1">
                        <a:extLst>
                          <a:ext uri="{FF2B5EF4-FFF2-40B4-BE49-F238E27FC236}">
                            <a16:creationId xmlns:a16="http://schemas.microsoft.com/office/drawing/2014/main" id="{8CF985D9-57AA-4750-BD57-A8CCA74F88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hteck 8">
            <a:extLst>
              <a:ext uri="{FF2B5EF4-FFF2-40B4-BE49-F238E27FC236}">
                <a16:creationId xmlns:a16="http://schemas.microsoft.com/office/drawing/2014/main" id="{A5BE8085-6F47-4D81-9A9F-99122D1DDC21}"/>
              </a:ext>
            </a:extLst>
          </p:cNvPr>
          <p:cNvSpPr/>
          <p:nvPr userDrawn="1"/>
        </p:nvSpPr>
        <p:spPr>
          <a:xfrm>
            <a:off x="0" y="0"/>
            <a:ext cx="60991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3" name="Title">
            <a:extLst>
              <a:ext uri="{FF2B5EF4-FFF2-40B4-BE49-F238E27FC236}">
                <a16:creationId xmlns:a16="http://schemas.microsoft.com/office/drawing/2014/main" id="{4F3C362A-A909-40CB-9FA2-3D71780075E2}"/>
              </a:ext>
            </a:extLst>
          </p:cNvPr>
          <p:cNvSpPr>
            <a:spLocks noGrp="1"/>
          </p:cNvSpPr>
          <p:nvPr>
            <p:ph type="title" hasCustomPrompt="1"/>
          </p:nvPr>
        </p:nvSpPr>
        <p:spPr>
          <a:xfrm>
            <a:off x="1" y="1"/>
            <a:ext cx="6098400" cy="1414462"/>
          </a:xfrm>
        </p:spPr>
        <p:txBody>
          <a:bodyPr vert="horz"/>
          <a:lstStyle>
            <a:lvl1pPr rtl="0">
              <a:defRPr>
                <a:solidFill>
                  <a:schemeClr val="tx1"/>
                </a:solidFill>
              </a:defRPr>
            </a:lvl1pPr>
          </a:lstStyle>
          <a:p>
            <a:r>
              <a:rPr lang="en-US"/>
              <a:t>Click to edit Master title style</a:t>
            </a:r>
          </a:p>
        </p:txBody>
      </p:sp>
      <p:sp>
        <p:nvSpPr>
          <p:cNvPr id="11" name="Copy 1">
            <a:extLst>
              <a:ext uri="{FF2B5EF4-FFF2-40B4-BE49-F238E27FC236}">
                <a16:creationId xmlns:a16="http://schemas.microsoft.com/office/drawing/2014/main" id="{756262E2-8F38-4C0F-A3F9-8F59D3EABBE4}"/>
              </a:ext>
            </a:extLst>
          </p:cNvPr>
          <p:cNvSpPr>
            <a:spLocks noGrp="1"/>
          </p:cNvSpPr>
          <p:nvPr>
            <p:ph sz="quarter" idx="11" hasCustomPrompt="1"/>
          </p:nvPr>
        </p:nvSpPr>
        <p:spPr>
          <a:xfrm>
            <a:off x="627063" y="1702800"/>
            <a:ext cx="4838400" cy="4464050"/>
          </a:xfrm>
        </p:spPr>
        <p:txBody>
          <a:bodyPr lIns="0"/>
          <a:lstStyle>
            <a:lvl1pPr rtl="0">
              <a:defRPr>
                <a:solidFill>
                  <a:schemeClr val="tx1"/>
                </a:solidFill>
              </a:defRPr>
            </a:lvl1pPr>
            <a:lvl2pPr rtl="0">
              <a:buClrTx/>
              <a:defRPr>
                <a:solidFill>
                  <a:schemeClr val="tx1"/>
                </a:solidFill>
              </a:defRPr>
            </a:lvl2pPr>
            <a:lvl3pPr rtl="0">
              <a:buClrTx/>
              <a:defRPr>
                <a:solidFill>
                  <a:schemeClr val="tx1"/>
                </a:solidFill>
              </a:defRPr>
            </a:lvl3pPr>
            <a:lvl4pPr rtl="0">
              <a:buClrTx/>
              <a:defRPr>
                <a:solidFill>
                  <a:schemeClr val="tx1"/>
                </a:solidFill>
              </a:defRPr>
            </a:lvl4pPr>
            <a:lvl5pPr rtl="0">
              <a:buClrTx/>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py 2">
            <a:extLst>
              <a:ext uri="{FF2B5EF4-FFF2-40B4-BE49-F238E27FC236}">
                <a16:creationId xmlns:a16="http://schemas.microsoft.com/office/drawing/2014/main" id="{0C7A0882-840F-46D5-B681-43C58151C831}"/>
              </a:ext>
            </a:extLst>
          </p:cNvPr>
          <p:cNvSpPr>
            <a:spLocks noGrp="1"/>
          </p:cNvSpPr>
          <p:nvPr>
            <p:ph sz="quarter" idx="10" hasCustomPrompt="1"/>
          </p:nvPr>
        </p:nvSpPr>
        <p:spPr>
          <a:xfrm>
            <a:off x="6724799" y="1702800"/>
            <a:ext cx="4989364" cy="4464050"/>
          </a:xfrm>
        </p:spPr>
        <p:txBody>
          <a:bodyPr lIns="0"/>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40D0ED97-5C70-47D8-BCBB-91F0DD5B33A6}"/>
              </a:ext>
            </a:extLst>
          </p:cNvPr>
          <p:cNvSpPr>
            <a:spLocks noGrp="1"/>
          </p:cNvSpPr>
          <p:nvPr>
            <p:ph type="dt" sz="half" idx="12"/>
          </p:nvPr>
        </p:nvSpPr>
        <p:spPr/>
        <p:txBody>
          <a:bodyPr/>
          <a:lstStyle>
            <a:lvl1pPr rtl="0">
              <a:defRPr/>
            </a:lvl1pPr>
          </a:lstStyle>
          <a:p>
            <a:endParaRPr lang="en-GB"/>
          </a:p>
        </p:txBody>
      </p:sp>
      <p:sp>
        <p:nvSpPr>
          <p:cNvPr id="6" name="Footer Placeholder 5">
            <a:extLst>
              <a:ext uri="{FF2B5EF4-FFF2-40B4-BE49-F238E27FC236}">
                <a16:creationId xmlns:a16="http://schemas.microsoft.com/office/drawing/2014/main" id="{C51ADA0A-F908-44C9-B847-24AB2B5D75AD}"/>
              </a:ext>
            </a:extLst>
          </p:cNvPr>
          <p:cNvSpPr>
            <a:spLocks noGrp="1"/>
          </p:cNvSpPr>
          <p:nvPr>
            <p:ph type="ftr" sz="quarter" idx="13"/>
          </p:nvPr>
        </p:nvSpPr>
        <p:spPr>
          <a:xfrm>
            <a:off x="6242400" y="6526800"/>
            <a:ext cx="5950800" cy="331200"/>
          </a:xfrm>
          <a:prstGeom prst="rect">
            <a:avLst/>
          </a:prstGeom>
        </p:spPr>
        <p:txBody>
          <a:bodyPr/>
          <a:lstStyle>
            <a:lvl1pPr rtl="0">
              <a:defRPr>
                <a:solidFill>
                  <a:schemeClr val="bg1"/>
                </a:solidFill>
              </a:defRPr>
            </a:lvl1pPr>
          </a:lstStyle>
          <a:p>
            <a:r>
              <a:rPr lang="en-US"/>
              <a:t>Confidential © Siemens Gamesa Renewable Energy, YYYY | Author | Department</a:t>
            </a:r>
            <a:endParaRPr lang="en-GB"/>
          </a:p>
        </p:txBody>
      </p:sp>
      <p:sp>
        <p:nvSpPr>
          <p:cNvPr id="7" name="Slide Number Placeholder 6">
            <a:extLst>
              <a:ext uri="{FF2B5EF4-FFF2-40B4-BE49-F238E27FC236}">
                <a16:creationId xmlns:a16="http://schemas.microsoft.com/office/drawing/2014/main" id="{01B35601-8DD5-4AEF-B3A0-A4DE70BEBE97}"/>
              </a:ext>
            </a:extLst>
          </p:cNvPr>
          <p:cNvSpPr>
            <a:spLocks noGrp="1"/>
          </p:cNvSpPr>
          <p:nvPr>
            <p:ph type="sldNum" sz="quarter" idx="14"/>
          </p:nvPr>
        </p:nvSpPr>
        <p:spPr/>
        <p:txBody>
          <a:bodyPr/>
          <a:lstStyle>
            <a:lvl1pPr rtl="0">
              <a:defRPr>
                <a:solidFill>
                  <a:schemeClr val="bg1"/>
                </a:solidFill>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30634529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4235" userDrawn="1">
          <p15:clr>
            <a:srgbClr val="009999"/>
          </p15:clr>
        </p15:guide>
        <p15:guide id="4" pos="3445" userDrawn="1">
          <p15:clr>
            <a:srgbClr val="009999"/>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artly bleed color area 3">
    <p:bg>
      <p:bgPr>
        <a:solidFill>
          <a:schemeClr val="tx1"/>
        </a:solidFill>
        <a:effectLst/>
      </p:bgPr>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C3BF27E9-D713-4DCD-96E4-0E3B3D4AB898}"/>
              </a:ext>
            </a:extLst>
          </p:cNvPr>
          <p:cNvGraphicFramePr>
            <a:graphicFrameLocks noChangeAspect="1"/>
          </p:cNvGraphicFramePr>
          <p:nvPr userDrawn="1">
            <p:custDataLst>
              <p:tags r:id="rId1"/>
            </p:custDataLst>
            <p:extLst>
              <p:ext uri="{D42A27DB-BD31-4B8C-83A1-F6EECF244321}">
                <p14:modId xmlns:p14="http://schemas.microsoft.com/office/powerpoint/2010/main" val="2199765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kt 7" hidden="1">
                        <a:extLst>
                          <a:ext uri="{FF2B5EF4-FFF2-40B4-BE49-F238E27FC236}">
                            <a16:creationId xmlns:a16="http://schemas.microsoft.com/office/drawing/2014/main" id="{C3BF27E9-D713-4DCD-96E4-0E3B3D4AB8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A4B6581B-95E0-4EAA-8C1D-96EC6BA6D8B5}"/>
              </a:ext>
            </a:extLst>
          </p:cNvPr>
          <p:cNvSpPr/>
          <p:nvPr userDrawn="1"/>
        </p:nvSpPr>
        <p:spPr>
          <a:xfrm>
            <a:off x="4225924" y="0"/>
            <a:ext cx="79660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2" name="Title">
            <a:extLst>
              <a:ext uri="{FF2B5EF4-FFF2-40B4-BE49-F238E27FC236}">
                <a16:creationId xmlns:a16="http://schemas.microsoft.com/office/drawing/2014/main" id="{1DA0C482-E794-471B-86E8-8B4BC6FE0B55}"/>
              </a:ext>
            </a:extLst>
          </p:cNvPr>
          <p:cNvSpPr>
            <a:spLocks noGrp="1"/>
          </p:cNvSpPr>
          <p:nvPr>
            <p:ph type="title" hasCustomPrompt="1"/>
          </p:nvPr>
        </p:nvSpPr>
        <p:spPr>
          <a:xfrm>
            <a:off x="4225925" y="1"/>
            <a:ext cx="7488238" cy="1414462"/>
          </a:xfrm>
        </p:spPr>
        <p:txBody>
          <a:bodyPr vert="horz"/>
          <a:lstStyle>
            <a:lvl1pPr rtl="0">
              <a:defRPr>
                <a:solidFill>
                  <a:schemeClr val="tx1"/>
                </a:solidFill>
              </a:defRPr>
            </a:lvl1pPr>
          </a:lstStyle>
          <a:p>
            <a:r>
              <a:rPr lang="en-US"/>
              <a:t>Click to edit Master title style</a:t>
            </a:r>
          </a:p>
        </p:txBody>
      </p:sp>
      <p:sp>
        <p:nvSpPr>
          <p:cNvPr id="11" name="Copy 1">
            <a:extLst>
              <a:ext uri="{FF2B5EF4-FFF2-40B4-BE49-F238E27FC236}">
                <a16:creationId xmlns:a16="http://schemas.microsoft.com/office/drawing/2014/main" id="{756262E2-8F38-4C0F-A3F9-8F59D3EABBE4}"/>
              </a:ext>
            </a:extLst>
          </p:cNvPr>
          <p:cNvSpPr>
            <a:spLocks noGrp="1"/>
          </p:cNvSpPr>
          <p:nvPr>
            <p:ph sz="quarter" idx="11" hasCustomPrompt="1"/>
          </p:nvPr>
        </p:nvSpPr>
        <p:spPr>
          <a:xfrm>
            <a:off x="627063" y="1702800"/>
            <a:ext cx="3312000" cy="4464050"/>
          </a:xfrm>
        </p:spPr>
        <p:txBody>
          <a:bodyPr lIns="0"/>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py 2">
            <a:extLst>
              <a:ext uri="{FF2B5EF4-FFF2-40B4-BE49-F238E27FC236}">
                <a16:creationId xmlns:a16="http://schemas.microsoft.com/office/drawing/2014/main" id="{0C7A0882-840F-46D5-B681-43C58151C831}"/>
              </a:ext>
            </a:extLst>
          </p:cNvPr>
          <p:cNvSpPr>
            <a:spLocks noGrp="1"/>
          </p:cNvSpPr>
          <p:nvPr>
            <p:ph sz="quarter" idx="10" hasCustomPrompt="1"/>
          </p:nvPr>
        </p:nvSpPr>
        <p:spPr>
          <a:xfrm>
            <a:off x="4852988" y="1702800"/>
            <a:ext cx="6861175" cy="4464050"/>
          </a:xfrm>
        </p:spPr>
        <p:txBody>
          <a:bodyPr lIns="0"/>
          <a:lstStyle>
            <a:lvl1pPr rtl="0">
              <a:defRPr/>
            </a:lvl1pPr>
            <a:lvl2pPr rtl="0">
              <a:buClrTx/>
              <a:defRPr/>
            </a:lvl2pPr>
            <a:lvl3pPr rtl="0">
              <a:buClrTx/>
              <a:defRPr/>
            </a:lvl3pPr>
            <a:lvl4pPr rtl="0">
              <a:buClrTx/>
              <a:defRPr/>
            </a:lvl4pPr>
            <a:lvl5pPr rtl="0">
              <a:buClrTx/>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Date Placeholder 2">
            <a:extLst>
              <a:ext uri="{FF2B5EF4-FFF2-40B4-BE49-F238E27FC236}">
                <a16:creationId xmlns:a16="http://schemas.microsoft.com/office/drawing/2014/main" id="{28522B58-5398-4862-B52D-03604F94B5A9}"/>
              </a:ext>
            </a:extLst>
          </p:cNvPr>
          <p:cNvSpPr>
            <a:spLocks noGrp="1"/>
          </p:cNvSpPr>
          <p:nvPr>
            <p:ph type="dt" sz="half" idx="12"/>
          </p:nvPr>
        </p:nvSpPr>
        <p:spPr/>
        <p:txBody>
          <a:bodyPr/>
          <a:lstStyle>
            <a:lvl1pPr rtl="0">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BA154BF0-983C-4FAA-95C9-B04CD25A3F02}"/>
              </a:ext>
            </a:extLst>
          </p:cNvPr>
          <p:cNvSpPr>
            <a:spLocks noGrp="1"/>
          </p:cNvSpPr>
          <p:nvPr>
            <p:ph type="ftr" sz="quarter" idx="13"/>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Placeholder 5">
            <a:extLst>
              <a:ext uri="{FF2B5EF4-FFF2-40B4-BE49-F238E27FC236}">
                <a16:creationId xmlns:a16="http://schemas.microsoft.com/office/drawing/2014/main" id="{9E7706C7-95E9-46DC-AC1A-8FD060850947}"/>
              </a:ext>
            </a:extLst>
          </p:cNvPr>
          <p:cNvSpPr>
            <a:spLocks noGrp="1"/>
          </p:cNvSpPr>
          <p:nvPr>
            <p:ph type="sldNum" sz="quarter" idx="14"/>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3556039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482" userDrawn="1">
          <p15:clr>
            <a:srgbClr val="009999"/>
          </p15:clr>
        </p15:guide>
        <p15:guide id="3" pos="3057" userDrawn="1">
          <p15:clr>
            <a:srgbClr val="009999"/>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artly bleed color area 4">
    <p:bg>
      <p:bgRef idx="1001">
        <a:schemeClr val="bg1"/>
      </p:bgRef>
    </p:bg>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F9A4BD2E-212E-47D6-96AC-75DCEB07C723}"/>
              </a:ext>
            </a:extLst>
          </p:cNvPr>
          <p:cNvGraphicFramePr>
            <a:graphicFrameLocks noChangeAspect="1"/>
          </p:cNvGraphicFramePr>
          <p:nvPr userDrawn="1">
            <p:custDataLst>
              <p:tags r:id="rId1"/>
            </p:custDataLst>
            <p:extLst>
              <p:ext uri="{D42A27DB-BD31-4B8C-83A1-F6EECF244321}">
                <p14:modId xmlns:p14="http://schemas.microsoft.com/office/powerpoint/2010/main" val="113936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0" name="Objekt 9" hidden="1">
                        <a:extLst>
                          <a:ext uri="{FF2B5EF4-FFF2-40B4-BE49-F238E27FC236}">
                            <a16:creationId xmlns:a16="http://schemas.microsoft.com/office/drawing/2014/main" id="{F9A4BD2E-212E-47D6-96AC-75DCEB07C7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hteck 8">
            <a:extLst>
              <a:ext uri="{FF2B5EF4-FFF2-40B4-BE49-F238E27FC236}">
                <a16:creationId xmlns:a16="http://schemas.microsoft.com/office/drawing/2014/main" id="{8079A8B8-87E1-413F-9BCD-7410C47767B8}"/>
              </a:ext>
            </a:extLst>
          </p:cNvPr>
          <p:cNvSpPr/>
          <p:nvPr userDrawn="1"/>
        </p:nvSpPr>
        <p:spPr>
          <a:xfrm>
            <a:off x="0" y="0"/>
            <a:ext cx="42259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2" name="Title">
            <a:extLst>
              <a:ext uri="{FF2B5EF4-FFF2-40B4-BE49-F238E27FC236}">
                <a16:creationId xmlns:a16="http://schemas.microsoft.com/office/drawing/2014/main" id="{A506C2C1-E8E5-4190-B0E4-8D8FC817B35E}"/>
              </a:ext>
            </a:extLst>
          </p:cNvPr>
          <p:cNvSpPr>
            <a:spLocks noGrp="1"/>
          </p:cNvSpPr>
          <p:nvPr>
            <p:ph type="title" hasCustomPrompt="1"/>
          </p:nvPr>
        </p:nvSpPr>
        <p:spPr>
          <a:xfrm>
            <a:off x="4225925" y="1"/>
            <a:ext cx="7488238" cy="1414462"/>
          </a:xfrm>
        </p:spPr>
        <p:txBody>
          <a:bodyPr vert="horz"/>
          <a:lstStyle>
            <a:lvl1pPr rtl="0">
              <a:defRPr/>
            </a:lvl1pPr>
          </a:lstStyle>
          <a:p>
            <a:r>
              <a:rPr lang="en-US"/>
              <a:t>Click to edit Master title style</a:t>
            </a:r>
          </a:p>
        </p:txBody>
      </p:sp>
      <p:sp>
        <p:nvSpPr>
          <p:cNvPr id="11" name="Copy 1">
            <a:extLst>
              <a:ext uri="{FF2B5EF4-FFF2-40B4-BE49-F238E27FC236}">
                <a16:creationId xmlns:a16="http://schemas.microsoft.com/office/drawing/2014/main" id="{756262E2-8F38-4C0F-A3F9-8F59D3EABBE4}"/>
              </a:ext>
            </a:extLst>
          </p:cNvPr>
          <p:cNvSpPr>
            <a:spLocks noGrp="1"/>
          </p:cNvSpPr>
          <p:nvPr>
            <p:ph sz="quarter" idx="11" hasCustomPrompt="1"/>
          </p:nvPr>
        </p:nvSpPr>
        <p:spPr>
          <a:xfrm>
            <a:off x="627063" y="1702800"/>
            <a:ext cx="3312000" cy="4464050"/>
          </a:xfrm>
        </p:spPr>
        <p:txBody>
          <a:bodyPr lIns="0"/>
          <a:lstStyle>
            <a:lvl1pPr rtl="0">
              <a:defRPr>
                <a:solidFill>
                  <a:schemeClr val="bg1"/>
                </a:solidFill>
              </a:defRPr>
            </a:lvl1pPr>
            <a:lvl2pPr rtl="0">
              <a:buClrTx/>
              <a:defRPr>
                <a:solidFill>
                  <a:schemeClr val="bg1"/>
                </a:solidFill>
              </a:defRPr>
            </a:lvl2pPr>
            <a:lvl3pPr rtl="0">
              <a:buClrTx/>
              <a:defRPr>
                <a:solidFill>
                  <a:schemeClr val="bg1"/>
                </a:solidFill>
              </a:defRPr>
            </a:lvl3pPr>
            <a:lvl4pPr rtl="0">
              <a:buClrTx/>
              <a:defRPr>
                <a:solidFill>
                  <a:schemeClr val="bg1"/>
                </a:solidFill>
              </a:defRPr>
            </a:lvl4pPr>
            <a:lvl5pPr rtl="0">
              <a:buClrTx/>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py 2">
            <a:extLst>
              <a:ext uri="{FF2B5EF4-FFF2-40B4-BE49-F238E27FC236}">
                <a16:creationId xmlns:a16="http://schemas.microsoft.com/office/drawing/2014/main" id="{0C7A0882-840F-46D5-B681-43C58151C831}"/>
              </a:ext>
            </a:extLst>
          </p:cNvPr>
          <p:cNvSpPr>
            <a:spLocks noGrp="1"/>
          </p:cNvSpPr>
          <p:nvPr>
            <p:ph sz="quarter" idx="10" hasCustomPrompt="1"/>
          </p:nvPr>
        </p:nvSpPr>
        <p:spPr>
          <a:xfrm>
            <a:off x="4852990" y="1702800"/>
            <a:ext cx="6861174" cy="4464050"/>
          </a:xfrm>
        </p:spPr>
        <p:txBody>
          <a:bodyPr lIns="0"/>
          <a:lstStyle>
            <a:lvl1pPr rtl="0">
              <a:defRPr/>
            </a:lvl1pPr>
            <a:lvl2pPr rtl="0">
              <a:buClr>
                <a:schemeClr val="tx1"/>
              </a:buClr>
              <a:defRPr/>
            </a:lvl2pPr>
            <a:lvl3pPr rtl="0">
              <a:buClr>
                <a:schemeClr val="tx1"/>
              </a:buClr>
              <a:defRPr/>
            </a:lvl3pPr>
            <a:lvl4pPr rtl="0">
              <a:buClr>
                <a:schemeClr val="tx1"/>
              </a:buClr>
              <a:defRPr/>
            </a:lvl4pPr>
            <a:lvl5pPr rtl="0">
              <a:buClr>
                <a:schemeClr val="tx1"/>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Date Placeholder 2">
            <a:extLst>
              <a:ext uri="{FF2B5EF4-FFF2-40B4-BE49-F238E27FC236}">
                <a16:creationId xmlns:a16="http://schemas.microsoft.com/office/drawing/2014/main" id="{A6BC5FE3-B07B-40CB-ADF1-561277479157}"/>
              </a:ext>
            </a:extLst>
          </p:cNvPr>
          <p:cNvSpPr>
            <a:spLocks noGrp="1"/>
          </p:cNvSpPr>
          <p:nvPr>
            <p:ph type="dt" sz="half" idx="12"/>
          </p:nvPr>
        </p:nvSpPr>
        <p:spPr/>
        <p:txBody>
          <a:bodyPr/>
          <a:lstStyle>
            <a:lvl1pPr rtl="0">
              <a:defRPr>
                <a:solidFill>
                  <a:schemeClr val="bg1"/>
                </a:solidFill>
              </a:defRPr>
            </a:lvl1pPr>
          </a:lstStyle>
          <a:p>
            <a:endParaRPr lang="en-GB"/>
          </a:p>
        </p:txBody>
      </p:sp>
      <p:sp>
        <p:nvSpPr>
          <p:cNvPr id="6" name="Footer Placeholder 5">
            <a:extLst>
              <a:ext uri="{FF2B5EF4-FFF2-40B4-BE49-F238E27FC236}">
                <a16:creationId xmlns:a16="http://schemas.microsoft.com/office/drawing/2014/main" id="{74829A67-E669-4A2C-B3AB-1BFFA3E672A6}"/>
              </a:ext>
            </a:extLst>
          </p:cNvPr>
          <p:cNvSpPr>
            <a:spLocks noGrp="1"/>
          </p:cNvSpPr>
          <p:nvPr>
            <p:ph type="ftr" sz="quarter" idx="13"/>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7" name="Slide Number Placeholder 6">
            <a:extLst>
              <a:ext uri="{FF2B5EF4-FFF2-40B4-BE49-F238E27FC236}">
                <a16:creationId xmlns:a16="http://schemas.microsoft.com/office/drawing/2014/main" id="{EB14F746-A8CB-4B14-81DB-18C28B9F5D7F}"/>
              </a:ext>
            </a:extLst>
          </p:cNvPr>
          <p:cNvSpPr>
            <a:spLocks noGrp="1"/>
          </p:cNvSpPr>
          <p:nvPr>
            <p:ph type="sldNum" sz="quarter" idx="14"/>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42471695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481" userDrawn="1">
          <p15:clr>
            <a:srgbClr val="009999"/>
          </p15:clr>
        </p15:guide>
        <p15:guide id="3" pos="3058" userDrawn="1">
          <p15:clr>
            <a:srgbClr val="009999"/>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artly bleed color area 5">
    <p:bg>
      <p:bgPr>
        <a:solidFill>
          <a:schemeClr val="tx1"/>
        </a:solidFill>
        <a:effectLst/>
      </p:bgPr>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886D7B85-081A-4879-8E68-A47833361A8F}"/>
              </a:ext>
            </a:extLst>
          </p:cNvPr>
          <p:cNvGraphicFramePr>
            <a:graphicFrameLocks noChangeAspect="1"/>
          </p:cNvGraphicFramePr>
          <p:nvPr userDrawn="1">
            <p:custDataLst>
              <p:tags r:id="rId1"/>
            </p:custDataLst>
            <p:extLst>
              <p:ext uri="{D42A27DB-BD31-4B8C-83A1-F6EECF244321}">
                <p14:modId xmlns:p14="http://schemas.microsoft.com/office/powerpoint/2010/main" val="775199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kt 7" hidden="1">
                        <a:extLst>
                          <a:ext uri="{FF2B5EF4-FFF2-40B4-BE49-F238E27FC236}">
                            <a16:creationId xmlns:a16="http://schemas.microsoft.com/office/drawing/2014/main" id="{886D7B85-081A-4879-8E68-A47833361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81445D3F-0E5D-41A2-A057-4A4D71F493D7}"/>
              </a:ext>
            </a:extLst>
          </p:cNvPr>
          <p:cNvSpPr/>
          <p:nvPr userDrawn="1"/>
        </p:nvSpPr>
        <p:spPr>
          <a:xfrm>
            <a:off x="0" y="1414462"/>
            <a:ext cx="12192000" cy="54435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2" name="Title">
            <a:extLst>
              <a:ext uri="{FF2B5EF4-FFF2-40B4-BE49-F238E27FC236}">
                <a16:creationId xmlns:a16="http://schemas.microsoft.com/office/drawing/2014/main" id="{0110D7BC-E7EC-4502-9248-89CD9CF4CB4C}"/>
              </a:ext>
            </a:extLst>
          </p:cNvPr>
          <p:cNvSpPr>
            <a:spLocks noGrp="1"/>
          </p:cNvSpPr>
          <p:nvPr>
            <p:ph type="title" hasCustomPrompt="1"/>
          </p:nvPr>
        </p:nvSpPr>
        <p:spPr/>
        <p:txBody>
          <a:bodyPr vert="horz"/>
          <a:lstStyle>
            <a:lvl1pPr rtl="0">
              <a:defRPr>
                <a:solidFill>
                  <a:schemeClr val="bg1"/>
                </a:solidFill>
              </a:defRPr>
            </a:lvl1pPr>
          </a:lstStyle>
          <a:p>
            <a:r>
              <a:rPr lang="en-US"/>
              <a:t>Click to edit Master title style</a:t>
            </a:r>
          </a:p>
        </p:txBody>
      </p:sp>
      <p:sp>
        <p:nvSpPr>
          <p:cNvPr id="5" name="Copy 1">
            <a:extLst>
              <a:ext uri="{FF2B5EF4-FFF2-40B4-BE49-F238E27FC236}">
                <a16:creationId xmlns:a16="http://schemas.microsoft.com/office/drawing/2014/main" id="{0C7A0882-840F-46D5-B681-43C58151C831}"/>
              </a:ext>
            </a:extLst>
          </p:cNvPr>
          <p:cNvSpPr>
            <a:spLocks noGrp="1"/>
          </p:cNvSpPr>
          <p:nvPr>
            <p:ph sz="quarter" idx="10" hasCustomPrompt="1"/>
          </p:nvPr>
        </p:nvSpPr>
        <p:spPr>
          <a:xfrm>
            <a:off x="627060" y="1702800"/>
            <a:ext cx="3600000" cy="4464050"/>
          </a:xfrm>
        </p:spPr>
        <p:txBody>
          <a:bodyPr/>
          <a:lstStyle>
            <a:lvl1pPr rtl="0">
              <a:defRPr/>
            </a:lvl1pPr>
            <a:lvl2pPr rtl="0">
              <a:buClrTx/>
              <a:defRPr/>
            </a:lvl2pPr>
            <a:lvl3pPr rtl="0">
              <a:buClrTx/>
              <a:defRPr/>
            </a:lvl3pPr>
            <a:lvl4pPr rtl="0">
              <a:buClrTx/>
              <a:defRPr/>
            </a:lvl4pPr>
            <a:lvl5pPr rtl="0">
              <a:buClrTx/>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py 2">
            <a:extLst>
              <a:ext uri="{FF2B5EF4-FFF2-40B4-BE49-F238E27FC236}">
                <a16:creationId xmlns:a16="http://schemas.microsoft.com/office/drawing/2014/main" id="{99496BBF-8C93-419A-9711-E1A45A39C74F}"/>
              </a:ext>
            </a:extLst>
          </p:cNvPr>
          <p:cNvSpPr>
            <a:spLocks noGrp="1"/>
          </p:cNvSpPr>
          <p:nvPr>
            <p:ph sz="quarter" idx="11" hasCustomPrompt="1"/>
          </p:nvPr>
        </p:nvSpPr>
        <p:spPr>
          <a:xfrm>
            <a:off x="4370612" y="1702800"/>
            <a:ext cx="3600000" cy="4464050"/>
          </a:xfrm>
        </p:spPr>
        <p:txBody>
          <a:bodyPr/>
          <a:lstStyle>
            <a:lvl1pPr rtl="0">
              <a:defRPr/>
            </a:lvl1pPr>
            <a:lvl2pPr rtl="0">
              <a:buClrTx/>
              <a:defRPr/>
            </a:lvl2pPr>
            <a:lvl3pPr rtl="0">
              <a:buClrTx/>
              <a:defRPr/>
            </a:lvl3pPr>
            <a:lvl4pPr rtl="0">
              <a:buClrTx/>
              <a:defRPr/>
            </a:lvl4pPr>
            <a:lvl5pPr rtl="0">
              <a:buClrTx/>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py 3">
            <a:extLst>
              <a:ext uri="{FF2B5EF4-FFF2-40B4-BE49-F238E27FC236}">
                <a16:creationId xmlns:a16="http://schemas.microsoft.com/office/drawing/2014/main" id="{F4602EF6-A996-4008-A6E7-BC21522010A5}"/>
              </a:ext>
            </a:extLst>
          </p:cNvPr>
          <p:cNvSpPr>
            <a:spLocks noGrp="1"/>
          </p:cNvSpPr>
          <p:nvPr>
            <p:ph sz="quarter" idx="12" hasCustomPrompt="1"/>
          </p:nvPr>
        </p:nvSpPr>
        <p:spPr>
          <a:xfrm>
            <a:off x="8114163" y="1702800"/>
            <a:ext cx="3600000" cy="4464050"/>
          </a:xfrm>
        </p:spPr>
        <p:txBody>
          <a:bodyPr/>
          <a:lstStyle>
            <a:lvl1pPr rtl="0">
              <a:defRPr/>
            </a:lvl1pPr>
            <a:lvl2pPr rtl="0">
              <a:buClrTx/>
              <a:defRPr/>
            </a:lvl2pPr>
            <a:lvl3pPr rtl="0">
              <a:buClrTx/>
              <a:defRPr/>
            </a:lvl3pPr>
            <a:lvl4pPr rtl="0">
              <a:buClrTx/>
              <a:defRPr/>
            </a:lvl4pPr>
            <a:lvl5pPr rtl="0">
              <a:buClrTx/>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Date Placeholder 2">
            <a:extLst>
              <a:ext uri="{FF2B5EF4-FFF2-40B4-BE49-F238E27FC236}">
                <a16:creationId xmlns:a16="http://schemas.microsoft.com/office/drawing/2014/main" id="{E11C2E43-2B51-4275-97D9-4FCC5691F646}"/>
              </a:ext>
            </a:extLst>
          </p:cNvPr>
          <p:cNvSpPr>
            <a:spLocks noGrp="1"/>
          </p:cNvSpPr>
          <p:nvPr>
            <p:ph type="dt" sz="half" idx="13"/>
          </p:nvPr>
        </p:nvSpPr>
        <p:spPr/>
        <p:txBody>
          <a:bodyPr/>
          <a:lstStyle>
            <a:lvl1pPr rtl="0">
              <a:defRPr/>
            </a:lvl1pPr>
          </a:lstStyle>
          <a:p>
            <a:endParaRPr lang="en-GB"/>
          </a:p>
        </p:txBody>
      </p:sp>
      <p:sp>
        <p:nvSpPr>
          <p:cNvPr id="4" name="Footer Placeholder 3">
            <a:extLst>
              <a:ext uri="{FF2B5EF4-FFF2-40B4-BE49-F238E27FC236}">
                <a16:creationId xmlns:a16="http://schemas.microsoft.com/office/drawing/2014/main" id="{869C655B-C4A0-4021-B2BB-F636800B81E0}"/>
              </a:ext>
            </a:extLst>
          </p:cNvPr>
          <p:cNvSpPr>
            <a:spLocks noGrp="1"/>
          </p:cNvSpPr>
          <p:nvPr>
            <p:ph type="ftr" sz="quarter" idx="14"/>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Placeholder 5">
            <a:extLst>
              <a:ext uri="{FF2B5EF4-FFF2-40B4-BE49-F238E27FC236}">
                <a16:creationId xmlns:a16="http://schemas.microsoft.com/office/drawing/2014/main" id="{34871DFC-6438-4D8E-BDFF-7E6A87088F1E}"/>
              </a:ext>
            </a:extLst>
          </p:cNvPr>
          <p:cNvSpPr>
            <a:spLocks noGrp="1"/>
          </p:cNvSpPr>
          <p:nvPr>
            <p:ph type="sldNum" sz="quarter" idx="15"/>
          </p:nvPr>
        </p:nvSpPr>
        <p:spPr/>
        <p:txBody>
          <a:bodyPr/>
          <a:lstStyle>
            <a:lvl1pPr rtl="0">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2972842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022" userDrawn="1">
          <p15:clr>
            <a:srgbClr val="009999"/>
          </p15:clr>
        </p15:guide>
        <p15:guide id="2" pos="5112" userDrawn="1">
          <p15:clr>
            <a:srgbClr val="009999"/>
          </p15:clr>
        </p15:guide>
        <p15:guide id="4" pos="2753" userDrawn="1">
          <p15:clr>
            <a:srgbClr val="009999"/>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3640A0FB-E2DF-46EB-87E9-028AF33C8470}"/>
              </a:ext>
            </a:extLst>
          </p:cNvPr>
          <p:cNvGraphicFramePr>
            <a:graphicFrameLocks noChangeAspect="1"/>
          </p:cNvGraphicFramePr>
          <p:nvPr userDrawn="1">
            <p:custDataLst>
              <p:tags r:id="rId1"/>
            </p:custDataLst>
            <p:extLst>
              <p:ext uri="{D42A27DB-BD31-4B8C-83A1-F6EECF244321}">
                <p14:modId xmlns:p14="http://schemas.microsoft.com/office/powerpoint/2010/main" val="26692563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7" name="Objekt 6" hidden="1">
                        <a:extLst>
                          <a:ext uri="{FF2B5EF4-FFF2-40B4-BE49-F238E27FC236}">
                            <a16:creationId xmlns:a16="http://schemas.microsoft.com/office/drawing/2014/main" id="{3640A0FB-E2DF-46EB-87E9-028AF33C84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29A8A3D2-4732-49AB-8FCF-B07043C386BE}"/>
              </a:ext>
            </a:extLst>
          </p:cNvPr>
          <p:cNvSpPr>
            <a:spLocks noGrp="1"/>
          </p:cNvSpPr>
          <p:nvPr>
            <p:ph type="title" hasCustomPrompt="1"/>
          </p:nvPr>
        </p:nvSpPr>
        <p:spPr/>
        <p:txBody>
          <a:bodyPr vert="horz"/>
          <a:lstStyle>
            <a:lvl1pPr rtl="0">
              <a:defRPr/>
            </a:lvl1pPr>
          </a:lstStyle>
          <a:p>
            <a:r>
              <a:rPr lang="en-US"/>
              <a:t>Contact</a:t>
            </a:r>
          </a:p>
        </p:txBody>
      </p:sp>
      <p:sp>
        <p:nvSpPr>
          <p:cNvPr id="3" name="Copy">
            <a:extLst>
              <a:ext uri="{FF2B5EF4-FFF2-40B4-BE49-F238E27FC236}">
                <a16:creationId xmlns:a16="http://schemas.microsoft.com/office/drawing/2014/main" id="{B1D90D2F-1E41-4D9A-A464-3F2D94D5000C}"/>
              </a:ext>
            </a:extLst>
          </p:cNvPr>
          <p:cNvSpPr>
            <a:spLocks noGrp="1"/>
          </p:cNvSpPr>
          <p:nvPr>
            <p:ph idx="1" hasCustomPrompt="1"/>
          </p:nvPr>
        </p:nvSpPr>
        <p:spPr>
          <a:xfrm>
            <a:off x="627063" y="1414800"/>
            <a:ext cx="8207375" cy="4752974"/>
          </a:xfrm>
        </p:spPr>
        <p:txBody>
          <a:bodyPr lIns="0"/>
          <a:lstStyle>
            <a:lvl1pPr rtl="0">
              <a:spcBef>
                <a:spcPts val="600"/>
              </a:spcBef>
              <a:defRPr baseline="0"/>
            </a:lvl1pPr>
            <a:lvl2pPr marL="0" indent="0" rtl="0">
              <a:spcBef>
                <a:spcPts val="600"/>
              </a:spcBef>
              <a:buNone/>
              <a:defRPr b="1"/>
            </a:lvl2pPr>
            <a:lvl3pPr marL="180000" indent="-180000" rtl="0">
              <a:spcBef>
                <a:spcPts val="600"/>
              </a:spcBef>
              <a:buFont typeface="Arial" panose="020B0604020202020204" pitchFamily="34" charset="0"/>
              <a:buChar char="•"/>
              <a:defRPr>
                <a:solidFill>
                  <a:schemeClr val="tx1"/>
                </a:solidFill>
              </a:defRPr>
            </a:lvl3pPr>
            <a:lvl4pPr marL="0" indent="0" rtl="0">
              <a:spcBef>
                <a:spcPts val="1800"/>
              </a:spcBef>
              <a:buNone/>
              <a:defRPr b="1">
                <a:solidFill>
                  <a:schemeClr val="accent2"/>
                </a:solidFill>
              </a:defRPr>
            </a:lvl4pPr>
            <a:lvl5pPr marL="216000">
              <a:defRPr>
                <a:solidFill>
                  <a:schemeClr val="tx1"/>
                </a:solidFill>
              </a:defRPr>
            </a:lvl5pPr>
          </a:lstStyle>
          <a:p>
            <a:pPr lvl="0"/>
            <a:r>
              <a:rPr lang="en-US" noProof="0"/>
              <a:t>Contact information</a:t>
            </a:r>
          </a:p>
          <a:p>
            <a:pPr lvl="1"/>
            <a:r>
              <a:rPr lang="en-US" noProof="0"/>
              <a:t>First name Last name</a:t>
            </a:r>
          </a:p>
          <a:p>
            <a:pPr lvl="2"/>
            <a:r>
              <a:rPr lang="en-US" noProof="0"/>
              <a:t>Additional information</a:t>
            </a:r>
          </a:p>
          <a:p>
            <a:pPr lvl="3"/>
            <a:r>
              <a:rPr lang="en-US" noProof="0"/>
              <a:t>Optional URL</a:t>
            </a:r>
          </a:p>
        </p:txBody>
      </p:sp>
      <p:sp>
        <p:nvSpPr>
          <p:cNvPr id="4" name="Date">
            <a:extLst>
              <a:ext uri="{FF2B5EF4-FFF2-40B4-BE49-F238E27FC236}">
                <a16:creationId xmlns:a16="http://schemas.microsoft.com/office/drawing/2014/main" id="{155F7821-3B7D-46FA-AB71-D6E1821CFD74}"/>
              </a:ext>
            </a:extLst>
          </p:cNvPr>
          <p:cNvSpPr>
            <a:spLocks noGrp="1"/>
          </p:cNvSpPr>
          <p:nvPr>
            <p:ph type="dt" sz="half" idx="10"/>
          </p:nvPr>
        </p:nvSpPr>
        <p:spPr/>
        <p:txBody>
          <a:bodyPr/>
          <a:lstStyle>
            <a:lvl1pPr rtl="0">
              <a:defRPr/>
            </a:lvl1pPr>
          </a:lstStyle>
          <a:p>
            <a:endParaRPr lang="en-GB"/>
          </a:p>
        </p:txBody>
      </p:sp>
      <p:sp>
        <p:nvSpPr>
          <p:cNvPr id="5" name="Footer">
            <a:extLst>
              <a:ext uri="{FF2B5EF4-FFF2-40B4-BE49-F238E27FC236}">
                <a16:creationId xmlns:a16="http://schemas.microsoft.com/office/drawing/2014/main" id="{487E21B0-3330-46FB-B5F9-B33B663893C4}"/>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6" name="Slide Number">
            <a:extLst>
              <a:ext uri="{FF2B5EF4-FFF2-40B4-BE49-F238E27FC236}">
                <a16:creationId xmlns:a16="http://schemas.microsoft.com/office/drawing/2014/main" id="{EB7B179D-BB44-4059-89E7-5F4779D4766D}"/>
              </a:ext>
            </a:extLst>
          </p:cNvPr>
          <p:cNvSpPr>
            <a:spLocks noGrp="1"/>
          </p:cNvSpPr>
          <p:nvPr>
            <p:ph type="sldNum" sz="quarter" idx="12"/>
          </p:nvPr>
        </p:nvSpPr>
        <p:spPr/>
        <p:txBody>
          <a:bodyPr/>
          <a:lstStyle>
            <a:lvl1pPr rtl="0">
              <a:defRPr/>
            </a:lvl1pPr>
          </a:lstStyle>
          <a:p>
            <a:fld id="{E5B0116A-0D09-4E99-8C69-B4C15A5D8A2B}" type="slidenum">
              <a:rPr lang="en-GB" smtClean="0"/>
              <a:pPr/>
              <a:t>‹Nr.›</a:t>
            </a:fld>
            <a:endParaRPr lang="en-GB"/>
          </a:p>
        </p:txBody>
      </p:sp>
      <p:pic>
        <p:nvPicPr>
          <p:cNvPr id="9" name="Picture 13">
            <a:extLst>
              <a:ext uri="{FF2B5EF4-FFF2-40B4-BE49-F238E27FC236}">
                <a16:creationId xmlns:a16="http://schemas.microsoft.com/office/drawing/2014/main" id="{FF06F0BA-7177-4B05-9472-510972914E72}"/>
              </a:ext>
            </a:extLst>
          </p:cNvPr>
          <p:cNvPicPr>
            <a:picLocks noChangeAspect="1"/>
          </p:cNvPicPr>
          <p:nvPr userDrawn="1"/>
        </p:nvPicPr>
        <p:blipFill>
          <a:blip r:embed="rId5"/>
          <a:stretch>
            <a:fillRect/>
          </a:stretch>
        </p:blipFill>
        <p:spPr>
          <a:xfrm>
            <a:off x="9663113" y="403233"/>
            <a:ext cx="2051050" cy="330512"/>
          </a:xfrm>
          <a:prstGeom prst="rect">
            <a:avLst/>
          </a:prstGeom>
        </p:spPr>
      </p:pic>
    </p:spTree>
    <p:extLst>
      <p:ext uri="{BB962C8B-B14F-4D97-AF65-F5344CB8AC3E}">
        <p14:creationId xmlns:p14="http://schemas.microsoft.com/office/powerpoint/2010/main" val="15262695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19A0BD7-AB76-90CD-049F-067FFA855A21}"/>
              </a:ext>
            </a:extLst>
          </p:cNvPr>
          <p:cNvGraphicFramePr>
            <a:graphicFrameLocks noChangeAspect="1"/>
          </p:cNvGraphicFramePr>
          <p:nvPr userDrawn="1">
            <p:custDataLst>
              <p:tags r:id="rId1"/>
            </p:custDataLst>
            <p:extLst>
              <p:ext uri="{D42A27DB-BD31-4B8C-83A1-F6EECF244321}">
                <p14:modId xmlns:p14="http://schemas.microsoft.com/office/powerpoint/2010/main" val="332227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think-cell data - do not delete" hidden="1">
                        <a:extLst>
                          <a:ext uri="{FF2B5EF4-FFF2-40B4-BE49-F238E27FC236}">
                            <a16:creationId xmlns:a16="http://schemas.microsoft.com/office/drawing/2014/main" id="{419A0BD7-AB76-90CD-049F-067FFA855A2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vert="horz" wrap="square" rIns="0" bIns="0" anchor="t" anchorCtr="0">
            <a:spAutoFit/>
          </a:bodyPr>
          <a:lstStyle>
            <a:lvl1pPr marL="0">
              <a:lnSpc>
                <a:spcPct val="100000"/>
              </a:lnSpc>
              <a:defRPr sz="8000" b="0">
                <a:solidFill>
                  <a:schemeClr val="tx1"/>
                </a:solidFill>
              </a:defRPr>
            </a:lvl1pPr>
          </a:lstStyle>
          <a:p>
            <a:r>
              <a:rPr lang="en-US"/>
              <a:t>Title chart, </a:t>
            </a:r>
            <a:br>
              <a:rPr lang="en-US"/>
            </a:br>
            <a:r>
              <a:rPr lang="en-US"/>
              <a:t>Arial, 80 pt</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b="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marL="0" marR="0" lvl="0" indent="0" algn="l" defTabSz="914400" rtl="0" eaLnBrk="1" fontAlgn="auto" latinLnBrk="0" hangingPunct="1">
              <a:lnSpc>
                <a:spcPct val="110000"/>
              </a:lnSpc>
              <a:spcBef>
                <a:spcPts val="0"/>
              </a:spcBef>
              <a:spcAft>
                <a:spcPts val="300"/>
              </a:spcAft>
              <a:buClrTx/>
              <a:buSzTx/>
              <a:buFont typeface="Arial" panose="020B0604020202020204" pitchFamily="34" charset="0"/>
              <a:buNone/>
              <a:tabLst/>
              <a:defRPr/>
            </a:pPr>
            <a:r>
              <a:rPr lang="en-US"/>
              <a:t>Subhead size 32 pt, in case of single line heading, move subhead to the orange grid line</a:t>
            </a:r>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
        <p:nvSpPr>
          <p:cNvPr id="5" name="Textfeld 4">
            <a:extLst>
              <a:ext uri="{FF2B5EF4-FFF2-40B4-BE49-F238E27FC236}">
                <a16:creationId xmlns:a16="http://schemas.microsoft.com/office/drawing/2014/main" id="{B6742D93-F021-173F-B5D5-7852031CBE44}"/>
              </a:ext>
            </a:extLst>
          </p:cNvPr>
          <p:cNvSpPr txBox="1">
            <a:spLocks/>
          </p:cNvSpPr>
          <p:nvPr userDrawn="1"/>
        </p:nvSpPr>
        <p:spPr>
          <a:xfrm>
            <a:off x="411163" y="1106687"/>
            <a:ext cx="4252767" cy="307777"/>
          </a:xfrm>
          <a:prstGeom prst="rect">
            <a:avLst/>
          </a:prstGeom>
          <a:noFill/>
        </p:spPr>
        <p:txBody>
          <a:bodyPr wrap="none" lIns="0" tIns="0" rIns="0" bIns="0" rtlCol="0">
            <a:spAutoFit/>
          </a:bodyPr>
          <a:lstStyle/>
          <a:p>
            <a:pPr algn="l"/>
            <a:r>
              <a:rPr lang="en-US" sz="2000" b="1">
                <a:solidFill>
                  <a:srgbClr val="00C1B6"/>
                </a:solidFill>
                <a:latin typeface="+mn-lt"/>
              </a:rPr>
              <a:t>SIEMENS ADVANTA CONSULTING</a:t>
            </a:r>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83295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orient="horz" pos="168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CA9731D-7513-FDD2-34FE-AFC5B0DDE421}"/>
              </a:ext>
            </a:extLst>
          </p:cNvPr>
          <p:cNvGraphicFramePr>
            <a:graphicFrameLocks noChangeAspect="1"/>
          </p:cNvGraphicFramePr>
          <p:nvPr userDrawn="1">
            <p:custDataLst>
              <p:tags r:id="rId1"/>
            </p:custDataLst>
            <p:extLst>
              <p:ext uri="{D42A27DB-BD31-4B8C-83A1-F6EECF244321}">
                <p14:modId xmlns:p14="http://schemas.microsoft.com/office/powerpoint/2010/main" val="4277818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think-cell data - do not delete" hidden="1">
                        <a:extLst>
                          <a:ext uri="{FF2B5EF4-FFF2-40B4-BE49-F238E27FC236}">
                            <a16:creationId xmlns:a16="http://schemas.microsoft.com/office/drawing/2014/main" id="{ACA9731D-7513-FDD2-34FE-AFC5B0DDE42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vert="horz" wrap="square" rIns="0" bIns="0" anchor="t"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size 24 </a:t>
            </a:r>
            <a:r>
              <a:rPr lang="en-US" err="1"/>
              <a:t>pt</a:t>
            </a:r>
            <a:endParaRPr lang="en-US"/>
          </a:p>
        </p:txBody>
      </p:sp>
      <p:sp>
        <p:nvSpPr>
          <p:cNvPr id="5" name="Textfeld 4">
            <a:extLst>
              <a:ext uri="{FF2B5EF4-FFF2-40B4-BE49-F238E27FC236}">
                <a16:creationId xmlns:a16="http://schemas.microsoft.com/office/drawing/2014/main" id="{8386E6E5-4263-5533-0969-DDBDC85A8A36}"/>
              </a:ext>
            </a:extLst>
          </p:cNvPr>
          <p:cNvSpPr txBox="1">
            <a:spLocks/>
          </p:cNvSpPr>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A693EF6-160E-272E-6B58-486FB60DD091}"/>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8123395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34E26F6-3FEE-17B4-333B-9D37F59FE27B}"/>
              </a:ext>
            </a:extLst>
          </p:cNvPr>
          <p:cNvGraphicFramePr>
            <a:graphicFrameLocks noChangeAspect="1"/>
          </p:cNvGraphicFramePr>
          <p:nvPr userDrawn="1">
            <p:custDataLst>
              <p:tags r:id="rId1"/>
            </p:custDataLst>
            <p:extLst>
              <p:ext uri="{D42A27DB-BD31-4B8C-83A1-F6EECF244321}">
                <p14:modId xmlns:p14="http://schemas.microsoft.com/office/powerpoint/2010/main" val="36138753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think-cell data - do not delete" hidden="1">
                        <a:extLst>
                          <a:ext uri="{FF2B5EF4-FFF2-40B4-BE49-F238E27FC236}">
                            <a16:creationId xmlns:a16="http://schemas.microsoft.com/office/drawing/2014/main" id="{934E26F6-3FEE-17B4-333B-9D37F59FE2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vert="horz" wrap="square" rIns="0" bIns="0" anchor="t"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size 16 </a:t>
            </a:r>
            <a:r>
              <a:rPr lang="en-US" err="1"/>
              <a:t>pt</a:t>
            </a:r>
            <a:endParaRPr lang="en-US"/>
          </a:p>
        </p:txBody>
      </p:sp>
      <p:sp>
        <p:nvSpPr>
          <p:cNvPr id="5" name="Textfeld 4">
            <a:extLst>
              <a:ext uri="{FF2B5EF4-FFF2-40B4-BE49-F238E27FC236}">
                <a16:creationId xmlns:a16="http://schemas.microsoft.com/office/drawing/2014/main" id="{E0773108-6097-E564-2D98-F37640A70705}"/>
              </a:ext>
            </a:extLst>
          </p:cNvPr>
          <p:cNvSpPr txBox="1">
            <a:spLocks/>
          </p:cNvSpPr>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F095CBF2-727A-7B7F-BA9F-BEE276862C5B}"/>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7327280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picture service 1">
    <p:bg>
      <p:bgRef idx="1001">
        <a:schemeClr val="bg1"/>
      </p:bgRef>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21DF332-D7A6-4A46-A162-7C598F39B612}"/>
              </a:ext>
            </a:extLst>
          </p:cNvPr>
          <p:cNvGraphicFramePr>
            <a:graphicFrameLocks noChangeAspect="1"/>
          </p:cNvGraphicFramePr>
          <p:nvPr userDrawn="1">
            <p:custDataLst>
              <p:tags r:id="rId1"/>
            </p:custDataLst>
            <p:extLst>
              <p:ext uri="{D42A27DB-BD31-4B8C-83A1-F6EECF244321}">
                <p14:modId xmlns:p14="http://schemas.microsoft.com/office/powerpoint/2010/main" val="1068629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kt 5" hidden="1">
                        <a:extLst>
                          <a:ext uri="{FF2B5EF4-FFF2-40B4-BE49-F238E27FC236}">
                            <a16:creationId xmlns:a16="http://schemas.microsoft.com/office/drawing/2014/main" id="{B21DF332-D7A6-4A46-A162-7C598F39B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5E6BABD9-5A91-4434-8097-1C847926C93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pic>
        <p:nvPicPr>
          <p:cNvPr id="14" name="Grafik 13">
            <a:extLst>
              <a:ext uri="{FF2B5EF4-FFF2-40B4-BE49-F238E27FC236}">
                <a16:creationId xmlns:a16="http://schemas.microsoft.com/office/drawing/2014/main" id="{B0A3EEB4-33F3-4E5D-8AB7-04186D145DD8}"/>
              </a:ext>
            </a:extLst>
          </p:cNvPr>
          <p:cNvPicPr>
            <a:picLocks noChangeAspect="1"/>
          </p:cNvPicPr>
          <p:nvPr userDrawn="1"/>
        </p:nvPicPr>
        <p:blipFill>
          <a:blip r:embed="rId5"/>
          <a:stretch>
            <a:fillRect/>
          </a:stretch>
        </p:blipFill>
        <p:spPr>
          <a:xfrm>
            <a:off x="0" y="0"/>
            <a:ext cx="12192000" cy="6858000"/>
          </a:xfrm>
          <a:prstGeom prst="rect">
            <a:avLst/>
          </a:prstGeom>
        </p:spPr>
      </p:pic>
      <p:pic>
        <p:nvPicPr>
          <p:cNvPr id="12" name="Grafik 11">
            <a:extLst>
              <a:ext uri="{FF2B5EF4-FFF2-40B4-BE49-F238E27FC236}">
                <a16:creationId xmlns:a16="http://schemas.microsoft.com/office/drawing/2014/main" id="{AECD410B-B954-415F-B3DA-9703F9047985}"/>
              </a:ext>
            </a:extLst>
          </p:cNvPr>
          <p:cNvPicPr>
            <a:picLocks noChangeAspect="1"/>
          </p:cNvPicPr>
          <p:nvPr userDrawn="1"/>
        </p:nvPicPr>
        <p:blipFill>
          <a:blip r:embed="rId6"/>
          <a:stretch>
            <a:fillRect/>
          </a:stretch>
        </p:blipFill>
        <p:spPr>
          <a:xfrm>
            <a:off x="9663113" y="403233"/>
            <a:ext cx="2051050" cy="330512"/>
          </a:xfrm>
          <a:prstGeom prst="rect">
            <a:avLst/>
          </a:prstGeom>
        </p:spPr>
      </p:pic>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614988"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614986"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5" name="Footer">
            <a:extLst>
              <a:ext uri="{FF2B5EF4-FFF2-40B4-BE49-F238E27FC236}">
                <a16:creationId xmlns:a16="http://schemas.microsoft.com/office/drawing/2014/main" id="{2F33FBE1-0695-4F86-8E06-7C12BB6B0C70}"/>
              </a:ext>
            </a:extLst>
          </p:cNvPr>
          <p:cNvSpPr>
            <a:spLocks noGrp="1"/>
          </p:cNvSpPr>
          <p:nvPr>
            <p:ph type="ftr" sz="quarter" idx="11"/>
          </p:nvPr>
        </p:nvSpPr>
        <p:spPr>
          <a:xfrm>
            <a:off x="6242400" y="6526800"/>
            <a:ext cx="5950800" cy="331200"/>
          </a:xfrm>
          <a:prstGeom prst="rect">
            <a:avLst/>
          </a:prstGeom>
        </p:spPr>
        <p:txBody>
          <a:bodyPr rIns="482400"/>
          <a:lstStyle>
            <a:lvl1pPr rtl="0">
              <a:defRPr/>
            </a:lvl1pPr>
          </a:lstStyle>
          <a:p>
            <a:r>
              <a:rPr lang="en-US"/>
              <a:t>Confidential © Siemens Gamesa Renewable Energy, YYYY | Author | Department</a:t>
            </a:r>
            <a:endParaRPr lang="en-GB"/>
          </a:p>
        </p:txBody>
      </p:sp>
    </p:spTree>
    <p:extLst>
      <p:ext uri="{BB962C8B-B14F-4D97-AF65-F5344CB8AC3E}">
        <p14:creationId xmlns:p14="http://schemas.microsoft.com/office/powerpoint/2010/main" val="167565238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3F9EC120-B4F3-FF32-5965-7D18BDA3C2A6}"/>
              </a:ext>
            </a:extLst>
          </p:cNvPr>
          <p:cNvGraphicFramePr>
            <a:graphicFrameLocks noChangeAspect="1"/>
          </p:cNvGraphicFramePr>
          <p:nvPr userDrawn="1">
            <p:custDataLst>
              <p:tags r:id="rId1"/>
            </p:custDataLst>
            <p:extLst>
              <p:ext uri="{D42A27DB-BD31-4B8C-83A1-F6EECF244321}">
                <p14:modId xmlns:p14="http://schemas.microsoft.com/office/powerpoint/2010/main" val="2708378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9" name="think-cell data - do not delete" hidden="1">
                        <a:extLst>
                          <a:ext uri="{FF2B5EF4-FFF2-40B4-BE49-F238E27FC236}">
                            <a16:creationId xmlns:a16="http://schemas.microsoft.com/office/drawing/2014/main" id="{3F9EC120-B4F3-FF32-5965-7D18BDA3C2A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5" name="Siemens Logo" descr="Siemens logo">
            <a:extLst>
              <a:ext uri="{FF2B5EF4-FFF2-40B4-BE49-F238E27FC236}">
                <a16:creationId xmlns:a16="http://schemas.microsoft.com/office/drawing/2014/main" id="{6C2B374D-7F3A-088C-4340-934971BE712C}"/>
              </a:ext>
              <a:ext uri="{C183D7F6-B498-43B3-948B-1728B52AA6E4}">
                <adec:decorative xmlns:adec="http://schemas.microsoft.com/office/drawing/2017/decorative" val="0"/>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bwMode="black">
          <a:xfrm>
            <a:off x="10275188" y="6366627"/>
            <a:ext cx="1512000" cy="240408"/>
          </a:xfrm>
          <a:prstGeom prst="rect">
            <a:avLst/>
          </a:prstGeom>
        </p:spPr>
      </p:pic>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vert="horz" wrap="square" rIns="0" bIns="0" anchor="t"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5" name="Textfeld 4">
            <a:extLst>
              <a:ext uri="{FF2B5EF4-FFF2-40B4-BE49-F238E27FC236}">
                <a16:creationId xmlns:a16="http://schemas.microsoft.com/office/drawing/2014/main" id="{AFA83BAE-973F-3D60-4EB4-3040EB853B2A}"/>
              </a:ext>
            </a:extLst>
          </p:cNvPr>
          <p:cNvSpPr txBox="1"/>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noRot="1" noMove="1" noResize="1" noEditPoints="1" noAdjustHandles="1" noChangeArrowheads="1" noChangeShapeType="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marL="0" marR="0" lvl="0" indent="0" algn="l" defTabSz="914400" rtl="0" eaLnBrk="1" fontAlgn="auto" latinLnBrk="0" hangingPunct="1">
              <a:lnSpc>
                <a:spcPct val="110000"/>
              </a:lnSpc>
              <a:spcBef>
                <a:spcPts val="0"/>
              </a:spcBef>
              <a:spcAft>
                <a:spcPts val="300"/>
              </a:spcAft>
              <a:buClrTx/>
              <a:buSzTx/>
              <a:buFont typeface="Arial" panose="020B0604020202020204" pitchFamily="34" charset="0"/>
              <a:buNone/>
              <a:tabLst/>
              <a:defRPr/>
            </a:pPr>
            <a:r>
              <a:rPr lang="en-US"/>
              <a:t>Subhead size 32 pt, in case of single line heading, move subhead to the orange grid line</a:t>
            </a:r>
          </a:p>
        </p:txBody>
      </p:sp>
      <p:sp>
        <p:nvSpPr>
          <p:cNvPr id="6" name="Footer Placeholder" descr="Footer with copyright, author and department information, and date">
            <a:extLst>
              <a:ext uri="{FF2B5EF4-FFF2-40B4-BE49-F238E27FC236}">
                <a16:creationId xmlns:a16="http://schemas.microsoft.com/office/drawing/2014/main" id="{7F6AE083-2DF3-017F-5333-50ABB3F1FBF0}"/>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7845969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orient="horz" pos="16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276540B-DE0F-BA63-B30B-FA8AE1B1E0BB}"/>
              </a:ext>
            </a:extLst>
          </p:cNvPr>
          <p:cNvGraphicFramePr>
            <a:graphicFrameLocks noChangeAspect="1"/>
          </p:cNvGraphicFramePr>
          <p:nvPr userDrawn="1">
            <p:custDataLst>
              <p:tags r:id="rId1"/>
            </p:custDataLst>
            <p:extLst>
              <p:ext uri="{D42A27DB-BD31-4B8C-83A1-F6EECF244321}">
                <p14:modId xmlns:p14="http://schemas.microsoft.com/office/powerpoint/2010/main" val="20503823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9" name="think-cell data - do not delete" hidden="1">
                        <a:extLst>
                          <a:ext uri="{FF2B5EF4-FFF2-40B4-BE49-F238E27FC236}">
                            <a16:creationId xmlns:a16="http://schemas.microsoft.com/office/drawing/2014/main" id="{E276540B-DE0F-BA63-B30B-FA8AE1B1E0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vert="horz" wrap="square" rIns="0" bIns="0" anchor="t" anchorCtr="0">
            <a:spAutoFit/>
          </a:bodyPr>
          <a:lstStyle>
            <a:lvl1pPr marL="0">
              <a:lnSpc>
                <a:spcPct val="100000"/>
              </a:lnSpc>
              <a:defRPr sz="6000" b="0">
                <a:solidFill>
                  <a:schemeClr val="tx1"/>
                </a:solidFill>
              </a:defRPr>
            </a:lvl1pPr>
          </a:lstStyle>
          <a:p>
            <a:r>
              <a:rPr lang="en-US"/>
              <a:t>Title chart, </a:t>
            </a:r>
            <a:br>
              <a:rPr lang="en-US"/>
            </a:br>
            <a:r>
              <a:rPr lang="en-US"/>
              <a:t>Arial Regular, </a:t>
            </a:r>
            <a:br>
              <a:rPr lang="en-US"/>
            </a:br>
            <a:r>
              <a:rPr lang="en-US"/>
              <a:t>60 pt, 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size 24 </a:t>
            </a:r>
            <a:r>
              <a:rPr lang="en-US" err="1"/>
              <a:t>pt</a:t>
            </a:r>
            <a:endParaRPr lang="en-US"/>
          </a:p>
        </p:txBody>
      </p:sp>
      <p:sp>
        <p:nvSpPr>
          <p:cNvPr id="5" name="Textfeld 4">
            <a:extLst>
              <a:ext uri="{FF2B5EF4-FFF2-40B4-BE49-F238E27FC236}">
                <a16:creationId xmlns:a16="http://schemas.microsoft.com/office/drawing/2014/main" id="{27839D8F-D310-9EA1-0A9E-8A7C6DC3286D}"/>
              </a:ext>
            </a:extLst>
          </p:cNvPr>
          <p:cNvSpPr txBox="1"/>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bwMode="black">
          <a:xfrm>
            <a:off x="10274400" y="6364800"/>
            <a:ext cx="1512000" cy="24040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450B8C9D-0681-777B-E8A6-750CDF468872}"/>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567918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8764848-09F9-9FD7-1BD3-FBAD2C7FAE05}"/>
              </a:ext>
            </a:extLst>
          </p:cNvPr>
          <p:cNvGraphicFramePr>
            <a:graphicFrameLocks noChangeAspect="1"/>
          </p:cNvGraphicFramePr>
          <p:nvPr userDrawn="1">
            <p:custDataLst>
              <p:tags r:id="rId1"/>
            </p:custDataLst>
            <p:extLst>
              <p:ext uri="{D42A27DB-BD31-4B8C-83A1-F6EECF244321}">
                <p14:modId xmlns:p14="http://schemas.microsoft.com/office/powerpoint/2010/main" val="3581860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9" name="think-cell data - do not delete" hidden="1">
                        <a:extLst>
                          <a:ext uri="{FF2B5EF4-FFF2-40B4-BE49-F238E27FC236}">
                            <a16:creationId xmlns:a16="http://schemas.microsoft.com/office/drawing/2014/main" id="{08764848-09F9-9FD7-1BD3-FBAD2C7FAE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vert="horz" wrap="square" rIns="0" bIns="0" anchor="t"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size 16 </a:t>
            </a:r>
            <a:r>
              <a:rPr lang="en-US" err="1"/>
              <a:t>pt</a:t>
            </a:r>
            <a:endParaRPr lang="en-US"/>
          </a:p>
        </p:txBody>
      </p:sp>
      <p:sp>
        <p:nvSpPr>
          <p:cNvPr id="5" name="Textfeld 4">
            <a:extLst>
              <a:ext uri="{FF2B5EF4-FFF2-40B4-BE49-F238E27FC236}">
                <a16:creationId xmlns:a16="http://schemas.microsoft.com/office/drawing/2014/main" id="{53B10A8B-EA99-BB4E-19D5-A9E1AE499EE0}"/>
              </a:ext>
            </a:extLst>
          </p:cNvPr>
          <p:cNvSpPr txBox="1"/>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bwMode="black">
          <a:xfrm>
            <a:off x="10274400" y="6364800"/>
            <a:ext cx="1512000" cy="24040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6A7CDE98-F4C7-B8C2-6509-8FC4D83E2690}"/>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668157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840E4A0-9455-2E5B-095C-266FF116898D}"/>
              </a:ext>
            </a:extLst>
          </p:cNvPr>
          <p:cNvGraphicFramePr>
            <a:graphicFrameLocks noChangeAspect="1"/>
          </p:cNvGraphicFramePr>
          <p:nvPr userDrawn="1">
            <p:custDataLst>
              <p:tags r:id="rId1"/>
            </p:custDataLst>
            <p:extLst>
              <p:ext uri="{D42A27DB-BD31-4B8C-83A1-F6EECF244321}">
                <p14:modId xmlns:p14="http://schemas.microsoft.com/office/powerpoint/2010/main" val="3284030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think-cell data - do not delete" hidden="1">
                        <a:extLst>
                          <a:ext uri="{FF2B5EF4-FFF2-40B4-BE49-F238E27FC236}">
                            <a16:creationId xmlns:a16="http://schemas.microsoft.com/office/drawing/2014/main" id="{E840E4A0-9455-2E5B-095C-266FF11689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vert="horz" wrap="square" rIns="0" bIns="0" anchor="t"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marL="0" marR="0" lvl="0" indent="0" algn="l" defTabSz="914400" rtl="0" eaLnBrk="1" fontAlgn="auto" latinLnBrk="0" hangingPunct="1">
              <a:lnSpc>
                <a:spcPct val="110000"/>
              </a:lnSpc>
              <a:spcBef>
                <a:spcPts val="0"/>
              </a:spcBef>
              <a:spcAft>
                <a:spcPts val="300"/>
              </a:spcAft>
              <a:buClrTx/>
              <a:buSzTx/>
              <a:buFont typeface="Arial" panose="020B0604020202020204" pitchFamily="34" charset="0"/>
              <a:buNone/>
              <a:tabLst/>
              <a:defRPr/>
            </a:pPr>
            <a:r>
              <a:rPr lang="en-US"/>
              <a:t>Subhead size 32 pt, in case of single line heading, move subhead to the orange grid line</a:t>
            </a:r>
          </a:p>
        </p:txBody>
      </p:sp>
      <p:sp>
        <p:nvSpPr>
          <p:cNvPr id="5" name="Textfeld 4">
            <a:extLst>
              <a:ext uri="{FF2B5EF4-FFF2-40B4-BE49-F238E27FC236}">
                <a16:creationId xmlns:a16="http://schemas.microsoft.com/office/drawing/2014/main" id="{AFA83BAE-973F-3D60-4EB4-3040EB853B2A}"/>
              </a:ext>
            </a:extLst>
          </p:cNvPr>
          <p:cNvSpPr txBox="1"/>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bwMode="black">
          <a:xfrm>
            <a:off x="10274400" y="6364800"/>
            <a:ext cx="1512000" cy="24040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5165FF4F-8515-2B48-22C0-66CD7CDFED2E}"/>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4728967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orient="horz" pos="168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A40B3CE-5F7C-00C1-48F3-E18E34BF3A8F}"/>
              </a:ext>
            </a:extLst>
          </p:cNvPr>
          <p:cNvGraphicFramePr>
            <a:graphicFrameLocks noChangeAspect="1"/>
          </p:cNvGraphicFramePr>
          <p:nvPr userDrawn="1">
            <p:custDataLst>
              <p:tags r:id="rId1"/>
            </p:custDataLst>
            <p:extLst>
              <p:ext uri="{D42A27DB-BD31-4B8C-83A1-F6EECF244321}">
                <p14:modId xmlns:p14="http://schemas.microsoft.com/office/powerpoint/2010/main" val="3988027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think-cell data - do not delete" hidden="1">
                        <a:extLst>
                          <a:ext uri="{FF2B5EF4-FFF2-40B4-BE49-F238E27FC236}">
                            <a16:creationId xmlns:a16="http://schemas.microsoft.com/office/drawing/2014/main" id="{3A40B3CE-5F7C-00C1-48F3-E18E34BF3A8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vert="horz" wrap="square" rIns="0" bIns="0" anchor="t"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size 24 </a:t>
            </a:r>
            <a:r>
              <a:rPr lang="en-US" err="1"/>
              <a:t>pt</a:t>
            </a:r>
            <a:endParaRPr lang="en-US"/>
          </a:p>
        </p:txBody>
      </p:sp>
      <p:sp>
        <p:nvSpPr>
          <p:cNvPr id="5" name="Textfeld 4">
            <a:extLst>
              <a:ext uri="{FF2B5EF4-FFF2-40B4-BE49-F238E27FC236}">
                <a16:creationId xmlns:a16="http://schemas.microsoft.com/office/drawing/2014/main" id="{27839D8F-D310-9EA1-0A9E-8A7C6DC3286D}"/>
              </a:ext>
            </a:extLst>
          </p:cNvPr>
          <p:cNvSpPr txBox="1"/>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bwMode="black">
          <a:xfrm>
            <a:off x="10274400" y="6364800"/>
            <a:ext cx="1512000" cy="24040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9C8B6EE-C8C1-AAC1-6EFE-5672495C6953}"/>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038363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0199863-34A3-5653-9DE2-DFB472ED8364}"/>
              </a:ext>
            </a:extLst>
          </p:cNvPr>
          <p:cNvGraphicFramePr>
            <a:graphicFrameLocks noChangeAspect="1"/>
          </p:cNvGraphicFramePr>
          <p:nvPr userDrawn="1">
            <p:custDataLst>
              <p:tags r:id="rId1"/>
            </p:custDataLst>
            <p:extLst>
              <p:ext uri="{D42A27DB-BD31-4B8C-83A1-F6EECF244321}">
                <p14:modId xmlns:p14="http://schemas.microsoft.com/office/powerpoint/2010/main" val="2858133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think-cell data - do not delete" hidden="1">
                        <a:extLst>
                          <a:ext uri="{FF2B5EF4-FFF2-40B4-BE49-F238E27FC236}">
                            <a16:creationId xmlns:a16="http://schemas.microsoft.com/office/drawing/2014/main" id="{D0199863-34A3-5653-9DE2-DFB472ED83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vert="horz" wrap="square" rIns="0" bIns="0" anchor="t"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size 16 </a:t>
            </a:r>
            <a:r>
              <a:rPr lang="en-US" err="1"/>
              <a:t>pt</a:t>
            </a:r>
            <a:endParaRPr lang="en-US"/>
          </a:p>
        </p:txBody>
      </p:sp>
      <p:sp>
        <p:nvSpPr>
          <p:cNvPr id="5" name="Textfeld 4">
            <a:extLst>
              <a:ext uri="{FF2B5EF4-FFF2-40B4-BE49-F238E27FC236}">
                <a16:creationId xmlns:a16="http://schemas.microsoft.com/office/drawing/2014/main" id="{53B10A8B-EA99-BB4E-19D5-A9E1AE499EE0}"/>
              </a:ext>
            </a:extLst>
          </p:cNvPr>
          <p:cNvSpPr txBox="1"/>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bwMode="black">
          <a:xfrm>
            <a:off x="10274400" y="6364800"/>
            <a:ext cx="1512000" cy="24040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DE154850-EE25-59D0-C744-51D2FDAC27C2}"/>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197163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D61995EF-DCE2-0F37-5059-5A94A4484E5A}"/>
              </a:ext>
            </a:extLst>
          </p:cNvPr>
          <p:cNvGraphicFramePr>
            <a:graphicFrameLocks noChangeAspect="1"/>
          </p:cNvGraphicFramePr>
          <p:nvPr userDrawn="1">
            <p:custDataLst>
              <p:tags r:id="rId1"/>
            </p:custDataLst>
            <p:extLst>
              <p:ext uri="{D42A27DB-BD31-4B8C-83A1-F6EECF244321}">
                <p14:modId xmlns:p14="http://schemas.microsoft.com/office/powerpoint/2010/main" val="1967468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1" name="think-cell data - do not delete" hidden="1">
                        <a:extLst>
                          <a:ext uri="{FF2B5EF4-FFF2-40B4-BE49-F238E27FC236}">
                            <a16:creationId xmlns:a16="http://schemas.microsoft.com/office/drawing/2014/main" id="{D61995EF-DCE2-0F37-5059-5A94A4484E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4023840"/>
            <a:ext cx="9287638" cy="1477328"/>
          </a:xfrm>
          <a:noFill/>
        </p:spPr>
        <p:txBody>
          <a:bodyPr vert="horz"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501168"/>
            <a:ext cx="9288000" cy="666270"/>
          </a:xfrm>
          <a:prstGeom prst="rect">
            <a:avLst/>
          </a:prstGeom>
        </p:spPr>
        <p:txBody>
          <a:bodyPr lIns="0" tIns="108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size 18 pt</a:t>
            </a:r>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1"/>
            <a:ext cx="12192000" cy="3502025"/>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5" name="Textfeld 4">
            <a:extLst>
              <a:ext uri="{FF2B5EF4-FFF2-40B4-BE49-F238E27FC236}">
                <a16:creationId xmlns:a16="http://schemas.microsoft.com/office/drawing/2014/main" id="{418CA72E-8F5C-55E4-69EC-EDC284BC0ECA}"/>
              </a:ext>
            </a:extLst>
          </p:cNvPr>
          <p:cNvSpPr txBox="1"/>
          <p:nvPr userDrawn="1"/>
        </p:nvSpPr>
        <p:spPr>
          <a:xfrm>
            <a:off x="411163" y="3687978"/>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B889721F-E6BB-ED7B-6457-BBDA1AA5DA6E}"/>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490022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692B1F1-424E-770E-72FC-85149EFC6693}"/>
              </a:ext>
            </a:extLst>
          </p:cNvPr>
          <p:cNvGraphicFramePr>
            <a:graphicFrameLocks noChangeAspect="1"/>
          </p:cNvGraphicFramePr>
          <p:nvPr userDrawn="1">
            <p:custDataLst>
              <p:tags r:id="rId1"/>
            </p:custDataLst>
            <p:extLst>
              <p:ext uri="{D42A27DB-BD31-4B8C-83A1-F6EECF244321}">
                <p14:modId xmlns:p14="http://schemas.microsoft.com/office/powerpoint/2010/main" val="13874456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think-cell data - do not delete" hidden="1">
                        <a:extLst>
                          <a:ext uri="{FF2B5EF4-FFF2-40B4-BE49-F238E27FC236}">
                            <a16:creationId xmlns:a16="http://schemas.microsoft.com/office/drawing/2014/main" id="{C692B1F1-424E-770E-72FC-85149EFC66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4023840"/>
            <a:ext cx="9287638" cy="1231106"/>
          </a:xfrm>
          <a:noFill/>
        </p:spPr>
        <p:txBody>
          <a:bodyPr vert="horz"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4946"/>
            <a:ext cx="9288000" cy="912492"/>
          </a:xfrm>
          <a:prstGeom prst="rect">
            <a:avLst/>
          </a:prstGeom>
        </p:spPr>
        <p:txBody>
          <a:bodyPr lIns="0" tIns="108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5" name="Textfeld 4">
            <a:extLst>
              <a:ext uri="{FF2B5EF4-FFF2-40B4-BE49-F238E27FC236}">
                <a16:creationId xmlns:a16="http://schemas.microsoft.com/office/drawing/2014/main" id="{8C7462F3-E6AE-EE64-AD91-6AD9038F5E69}"/>
              </a:ext>
            </a:extLst>
          </p:cNvPr>
          <p:cNvSpPr txBox="1"/>
          <p:nvPr userDrawn="1"/>
        </p:nvSpPr>
        <p:spPr>
          <a:xfrm>
            <a:off x="411163" y="3687978"/>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
        <p:nvSpPr>
          <p:cNvPr id="10" name="Footer Placeholder" descr="Footer with copyright, author and department information, and date">
            <a:extLst>
              <a:ext uri="{FF2B5EF4-FFF2-40B4-BE49-F238E27FC236}">
                <a16:creationId xmlns:a16="http://schemas.microsoft.com/office/drawing/2014/main" id="{FD3103B8-67F4-D872-A1E3-1C8C5FB62A70}"/>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730731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827D6C0-1147-892B-D323-179221F9F26C}"/>
              </a:ext>
            </a:extLst>
          </p:cNvPr>
          <p:cNvGraphicFramePr>
            <a:graphicFrameLocks noChangeAspect="1"/>
          </p:cNvGraphicFramePr>
          <p:nvPr userDrawn="1">
            <p:custDataLst>
              <p:tags r:id="rId1"/>
            </p:custDataLst>
            <p:extLst>
              <p:ext uri="{D42A27DB-BD31-4B8C-83A1-F6EECF244321}">
                <p14:modId xmlns:p14="http://schemas.microsoft.com/office/powerpoint/2010/main" val="2704385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think-cell data - do not delete" hidden="1">
                        <a:extLst>
                          <a:ext uri="{FF2B5EF4-FFF2-40B4-BE49-F238E27FC236}">
                            <a16:creationId xmlns:a16="http://schemas.microsoft.com/office/drawing/2014/main" id="{F827D6C0-1147-892B-D323-179221F9F2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4023840"/>
            <a:ext cx="9287638" cy="1661993"/>
          </a:xfrm>
          <a:noFill/>
        </p:spPr>
        <p:txBody>
          <a:bodyPr vert="horz"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685833"/>
            <a:ext cx="9288000" cy="481604"/>
          </a:xfrm>
          <a:prstGeom prst="rect">
            <a:avLst/>
          </a:prstGeom>
        </p:spPr>
        <p:txBody>
          <a:bodyPr lIns="0" tIns="108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5" name="Textfeld 4">
            <a:extLst>
              <a:ext uri="{FF2B5EF4-FFF2-40B4-BE49-F238E27FC236}">
                <a16:creationId xmlns:a16="http://schemas.microsoft.com/office/drawing/2014/main" id="{F82AFAD1-9E8A-F8AF-8103-4502954217CE}"/>
              </a:ext>
            </a:extLst>
          </p:cNvPr>
          <p:cNvSpPr txBox="1"/>
          <p:nvPr userDrawn="1"/>
        </p:nvSpPr>
        <p:spPr>
          <a:xfrm>
            <a:off x="411163" y="3687978"/>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
        <p:nvSpPr>
          <p:cNvPr id="10" name="Footer Placeholder" descr="Footer with copyright, author and department information, and date">
            <a:extLst>
              <a:ext uri="{FF2B5EF4-FFF2-40B4-BE49-F238E27FC236}">
                <a16:creationId xmlns:a16="http://schemas.microsoft.com/office/drawing/2014/main" id="{529FE729-7B1C-A459-1C66-1ABDA21CDBA3}"/>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641944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2B407C3A-71AF-0EDC-0891-744D27C26FC8}"/>
              </a:ext>
            </a:extLst>
          </p:cNvPr>
          <p:cNvGraphicFramePr>
            <a:graphicFrameLocks noChangeAspect="1"/>
          </p:cNvGraphicFramePr>
          <p:nvPr userDrawn="1">
            <p:custDataLst>
              <p:tags r:id="rId1"/>
            </p:custDataLst>
            <p:extLst>
              <p:ext uri="{D42A27DB-BD31-4B8C-83A1-F6EECF244321}">
                <p14:modId xmlns:p14="http://schemas.microsoft.com/office/powerpoint/2010/main" val="3384243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2" name="think-cell data - do not delete" hidden="1">
                        <a:extLst>
                          <a:ext uri="{FF2B5EF4-FFF2-40B4-BE49-F238E27FC236}">
                            <a16:creationId xmlns:a16="http://schemas.microsoft.com/office/drawing/2014/main" id="{2B407C3A-71AF-0EDC-0891-744D27C26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vert="horz" rIns="0" bIns="0" anchor="t"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marL="0" marR="0" lvl="0" indent="0" algn="l" defTabSz="914400" rtl="0" eaLnBrk="1" fontAlgn="auto" latinLnBrk="0" hangingPunct="1">
              <a:lnSpc>
                <a:spcPct val="110000"/>
              </a:lnSpc>
              <a:spcBef>
                <a:spcPts val="0"/>
              </a:spcBef>
              <a:spcAft>
                <a:spcPts val="300"/>
              </a:spcAft>
              <a:buClrTx/>
              <a:buSzTx/>
              <a:buFont typeface="Arial" panose="020B0604020202020204" pitchFamily="34" charset="0"/>
              <a:buNone/>
              <a:tabLst/>
              <a:defRPr/>
            </a:pPr>
            <a:r>
              <a:rPr lang="en-US"/>
              <a:t>Subhead size 32 pt, in case of single line heading, move subhead to the orange grid line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
        <p:nvSpPr>
          <p:cNvPr id="2" name="Textfeld 1">
            <a:extLst>
              <a:ext uri="{FF2B5EF4-FFF2-40B4-BE49-F238E27FC236}">
                <a16:creationId xmlns:a16="http://schemas.microsoft.com/office/drawing/2014/main" id="{406F1771-7F4C-385E-3CEA-5F6E1868100D}"/>
              </a:ext>
            </a:extLst>
          </p:cNvPr>
          <p:cNvSpPr txBox="1">
            <a:spLocks/>
          </p:cNvSpPr>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277176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orient="horz" pos="16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picture service 2">
    <p:bg>
      <p:bgRef idx="1001">
        <a:schemeClr val="bg1"/>
      </p:bgRef>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431E311-78F5-4D16-AFFF-C551D1B02A9B}"/>
              </a:ext>
            </a:extLst>
          </p:cNvPr>
          <p:cNvGraphicFramePr>
            <a:graphicFrameLocks noChangeAspect="1"/>
          </p:cNvGraphicFramePr>
          <p:nvPr userDrawn="1">
            <p:custDataLst>
              <p:tags r:id="rId1"/>
            </p:custDataLst>
            <p:extLst>
              <p:ext uri="{D42A27DB-BD31-4B8C-83A1-F6EECF244321}">
                <p14:modId xmlns:p14="http://schemas.microsoft.com/office/powerpoint/2010/main" val="16587116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kt 5" hidden="1">
                        <a:extLst>
                          <a:ext uri="{FF2B5EF4-FFF2-40B4-BE49-F238E27FC236}">
                            <a16:creationId xmlns:a16="http://schemas.microsoft.com/office/drawing/2014/main" id="{7431E311-78F5-4D16-AFFF-C551D1B02A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63F9E680-06B4-4505-95CD-F907D5EE720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pic>
        <p:nvPicPr>
          <p:cNvPr id="16" name="Grafik 15">
            <a:extLst>
              <a:ext uri="{FF2B5EF4-FFF2-40B4-BE49-F238E27FC236}">
                <a16:creationId xmlns:a16="http://schemas.microsoft.com/office/drawing/2014/main" id="{E61C02C0-8993-4A0D-BACA-A07EAF44099F}"/>
              </a:ext>
            </a:extLst>
          </p:cNvPr>
          <p:cNvPicPr>
            <a:picLocks noChangeAspect="1"/>
          </p:cNvPicPr>
          <p:nvPr userDrawn="1"/>
        </p:nvPicPr>
        <p:blipFill>
          <a:blip r:embed="rId5"/>
          <a:stretch>
            <a:fillRect/>
          </a:stretch>
        </p:blipFill>
        <p:spPr>
          <a:xfrm>
            <a:off x="0" y="0"/>
            <a:ext cx="12192000" cy="6858000"/>
          </a:xfrm>
          <a:prstGeom prst="rect">
            <a:avLst/>
          </a:prstGeom>
        </p:spPr>
      </p:pic>
      <p:pic>
        <p:nvPicPr>
          <p:cNvPr id="12" name="Grafik 11">
            <a:extLst>
              <a:ext uri="{FF2B5EF4-FFF2-40B4-BE49-F238E27FC236}">
                <a16:creationId xmlns:a16="http://schemas.microsoft.com/office/drawing/2014/main" id="{882EED4D-E622-45D8-9367-A7F60B95482E}"/>
              </a:ext>
            </a:extLst>
          </p:cNvPr>
          <p:cNvPicPr>
            <a:picLocks noChangeAspect="1"/>
          </p:cNvPicPr>
          <p:nvPr userDrawn="1"/>
        </p:nvPicPr>
        <p:blipFill>
          <a:blip r:embed="rId6"/>
          <a:stretch>
            <a:fillRect/>
          </a:stretch>
        </p:blipFill>
        <p:spPr>
          <a:xfrm>
            <a:off x="9663113" y="403233"/>
            <a:ext cx="2051050" cy="330512"/>
          </a:xfrm>
          <a:prstGeom prst="rect">
            <a:avLst/>
          </a:prstGeom>
        </p:spPr>
      </p:pic>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614988"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614986"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5" name="Footer Placeholder 4">
            <a:extLst>
              <a:ext uri="{FF2B5EF4-FFF2-40B4-BE49-F238E27FC236}">
                <a16:creationId xmlns:a16="http://schemas.microsoft.com/office/drawing/2014/main" id="{EEDB73C7-AC84-4752-8A56-05C5A6A1CAD3}"/>
              </a:ext>
            </a:extLst>
          </p:cNvPr>
          <p:cNvSpPr>
            <a:spLocks noGrp="1"/>
          </p:cNvSpPr>
          <p:nvPr>
            <p:ph type="ftr" sz="quarter" idx="11"/>
          </p:nvPr>
        </p:nvSpPr>
        <p:spPr>
          <a:xfrm>
            <a:off x="6242400" y="6526800"/>
            <a:ext cx="5950800" cy="331200"/>
          </a:xfrm>
          <a:prstGeom prst="rect">
            <a:avLst/>
          </a:prstGeom>
        </p:spPr>
        <p:txBody>
          <a:bodyPr rIns="482400"/>
          <a:lstStyle>
            <a:lvl1pPr rtl="0">
              <a:defRPr/>
            </a:lvl1pPr>
          </a:lstStyle>
          <a:p>
            <a:r>
              <a:rPr lang="en-US"/>
              <a:t>Confidential © Siemens Gamesa Renewable Energy, YYYY | Author | Department</a:t>
            </a:r>
            <a:endParaRPr lang="en-GB"/>
          </a:p>
        </p:txBody>
      </p:sp>
    </p:spTree>
    <p:extLst>
      <p:ext uri="{BB962C8B-B14F-4D97-AF65-F5344CB8AC3E}">
        <p14:creationId xmlns:p14="http://schemas.microsoft.com/office/powerpoint/2010/main" val="105522327"/>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6482FFF-2458-7106-44C8-0CB853E8FD29}"/>
              </a:ext>
            </a:extLst>
          </p:cNvPr>
          <p:cNvGraphicFramePr>
            <a:graphicFrameLocks noChangeAspect="1"/>
          </p:cNvGraphicFramePr>
          <p:nvPr userDrawn="1">
            <p:custDataLst>
              <p:tags r:id="rId1"/>
            </p:custDataLst>
            <p:extLst>
              <p:ext uri="{D42A27DB-BD31-4B8C-83A1-F6EECF244321}">
                <p14:modId xmlns:p14="http://schemas.microsoft.com/office/powerpoint/2010/main" val="4147547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think-cell data - do not delete" hidden="1">
                        <a:extLst>
                          <a:ext uri="{FF2B5EF4-FFF2-40B4-BE49-F238E27FC236}">
                            <a16:creationId xmlns:a16="http://schemas.microsoft.com/office/drawing/2014/main" id="{B6482FFF-2458-7106-44C8-0CB853E8FD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vert="horz" rIns="0" bIns="0" anchor="t"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size 24 </a:t>
            </a:r>
            <a:r>
              <a:rPr lang="en-US" err="1"/>
              <a:t>pt</a:t>
            </a:r>
            <a:endParaRPr lang="en-US"/>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sp>
        <p:nvSpPr>
          <p:cNvPr id="2" name="Textfeld 1">
            <a:extLst>
              <a:ext uri="{FF2B5EF4-FFF2-40B4-BE49-F238E27FC236}">
                <a16:creationId xmlns:a16="http://schemas.microsoft.com/office/drawing/2014/main" id="{165CB53B-B792-2FC8-7A3F-BB23EE94F7AF}"/>
              </a:ext>
            </a:extLst>
          </p:cNvPr>
          <p:cNvSpPr txBox="1"/>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
        <p:nvSpPr>
          <p:cNvPr id="7" name="Footer Placeholder" descr="Footer with copyright, author and department information, and date">
            <a:extLst>
              <a:ext uri="{FF2B5EF4-FFF2-40B4-BE49-F238E27FC236}">
                <a16:creationId xmlns:a16="http://schemas.microsoft.com/office/drawing/2014/main" id="{5312BE8D-716A-B0EA-B653-6E32A05ADB2C}"/>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5746632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2A1EF18-0A82-F75C-59B8-BC8FEAE33666}"/>
              </a:ext>
            </a:extLst>
          </p:cNvPr>
          <p:cNvGraphicFramePr>
            <a:graphicFrameLocks noChangeAspect="1"/>
          </p:cNvGraphicFramePr>
          <p:nvPr userDrawn="1">
            <p:custDataLst>
              <p:tags r:id="rId1"/>
            </p:custDataLst>
            <p:extLst>
              <p:ext uri="{D42A27DB-BD31-4B8C-83A1-F6EECF244321}">
                <p14:modId xmlns:p14="http://schemas.microsoft.com/office/powerpoint/2010/main" val="200520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think-cell data - do not delete" hidden="1">
                        <a:extLst>
                          <a:ext uri="{FF2B5EF4-FFF2-40B4-BE49-F238E27FC236}">
                            <a16:creationId xmlns:a16="http://schemas.microsoft.com/office/drawing/2014/main" id="{82A1EF18-0A82-F75C-59B8-BC8FEAE3366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vert="horz" wrap="square" rIns="0" bIns="0" anchor="t"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size 16 </a:t>
            </a:r>
            <a:r>
              <a:rPr lang="en-US" err="1"/>
              <a:t>pt</a:t>
            </a:r>
            <a:endParaRPr lang="en-US"/>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sp>
        <p:nvSpPr>
          <p:cNvPr id="8" name="Textfeld 7">
            <a:extLst>
              <a:ext uri="{FF2B5EF4-FFF2-40B4-BE49-F238E27FC236}">
                <a16:creationId xmlns:a16="http://schemas.microsoft.com/office/drawing/2014/main" id="{9AA2DC6C-0B85-F038-7717-917288F2F245}"/>
              </a:ext>
            </a:extLst>
          </p:cNvPr>
          <p:cNvSpPr txBox="1"/>
          <p:nvPr userDrawn="1"/>
        </p:nvSpPr>
        <p:spPr>
          <a:xfrm>
            <a:off x="411163" y="1106687"/>
            <a:ext cx="4252767" cy="307777"/>
          </a:xfrm>
          <a:prstGeom prst="rect">
            <a:avLst/>
          </a:prstGeom>
          <a:noFill/>
        </p:spPr>
        <p:txBody>
          <a:bodyPr wrap="none" lIns="0" tIns="0" rIns="0" bIns="0" rtlCol="0">
            <a:spAutoFit/>
          </a:bodyPr>
          <a:lstStyle/>
          <a:p>
            <a:pPr algn="l">
              <a:spcBef>
                <a:spcPts val="0"/>
              </a:spcBef>
              <a:buClr>
                <a:schemeClr val="accent1"/>
              </a:buClr>
            </a:pPr>
            <a:r>
              <a:rPr lang="en-US" sz="2000" b="1">
                <a:solidFill>
                  <a:srgbClr val="00C1B6"/>
                </a:solidFill>
                <a:latin typeface="+mn-lt"/>
              </a:rPr>
              <a:t>SIEMENS ADVANTA CONSULTING</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C8F3A5D0-E6C7-FB57-8721-9492B87E2789}"/>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836678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8466519D-0644-AC52-C7AA-6F1CF2DC9243}"/>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36928417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0C69D69-ADDE-2BC8-66B2-E2E452100E96}"/>
              </a:ext>
            </a:extLst>
          </p:cNvPr>
          <p:cNvGraphicFramePr>
            <a:graphicFrameLocks noChangeAspect="1"/>
          </p:cNvGraphicFramePr>
          <p:nvPr userDrawn="1">
            <p:custDataLst>
              <p:tags r:id="rId1"/>
            </p:custDataLst>
            <p:extLst>
              <p:ext uri="{D42A27DB-BD31-4B8C-83A1-F6EECF244321}">
                <p14:modId xmlns:p14="http://schemas.microsoft.com/office/powerpoint/2010/main" val="3317967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6" name="think-cell data - do not delete" hidden="1">
                        <a:extLst>
                          <a:ext uri="{FF2B5EF4-FFF2-40B4-BE49-F238E27FC236}">
                            <a16:creationId xmlns:a16="http://schemas.microsoft.com/office/drawing/2014/main" id="{50C69D69-ADDE-2BC8-66B2-E2E45210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vert="horz"/>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00D732DD-6558-32DD-F313-5753C2432FCF}"/>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3648986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and image dark">
    <p:bg>
      <p:bgRef idx="1001">
        <a:schemeClr val="bg2"/>
      </p:bgRef>
    </p:bg>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1B532776-2B96-D606-0626-5514B2A91A66}"/>
              </a:ext>
            </a:extLst>
          </p:cNvPr>
          <p:cNvGraphicFramePr>
            <a:graphicFrameLocks noChangeAspect="1"/>
          </p:cNvGraphicFramePr>
          <p:nvPr userDrawn="1">
            <p:custDataLst>
              <p:tags r:id="rId1"/>
            </p:custDataLst>
            <p:extLst>
              <p:ext uri="{D42A27DB-BD31-4B8C-83A1-F6EECF244321}">
                <p14:modId xmlns:p14="http://schemas.microsoft.com/office/powerpoint/2010/main" val="1986872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think-cell data - do not delete" hidden="1">
                        <a:extLst>
                          <a:ext uri="{FF2B5EF4-FFF2-40B4-BE49-F238E27FC236}">
                            <a16:creationId xmlns:a16="http://schemas.microsoft.com/office/drawing/2014/main" id="{1B532776-2B96-D606-0626-5514B2A91A6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Bildplatzhalter 14">
            <a:extLst>
              <a:ext uri="{FF2B5EF4-FFF2-40B4-BE49-F238E27FC236}">
                <a16:creationId xmlns:a16="http://schemas.microsoft.com/office/drawing/2014/main" id="{9D29AE8C-B62E-87BE-CD53-940B067852B4}"/>
              </a:ext>
            </a:extLst>
          </p:cNvPr>
          <p:cNvSpPr>
            <a:spLocks noGrp="1"/>
          </p:cNvSpPr>
          <p:nvPr>
            <p:ph type="pic" sz="quarter" idx="13" hasCustomPrompt="1"/>
          </p:nvPr>
        </p:nvSpPr>
        <p:spPr bwMode="ltGray">
          <a:xfrm>
            <a:off x="5301260" y="0"/>
            <a:ext cx="6890740" cy="6858000"/>
          </a:xfrm>
          <a:custGeom>
            <a:avLst/>
            <a:gdLst>
              <a:gd name="connsiteX0" fmla="*/ 2565370 w 6890740"/>
              <a:gd name="connsiteY0" fmla="*/ 0 h 6858000"/>
              <a:gd name="connsiteX1" fmla="*/ 6890740 w 6890740"/>
              <a:gd name="connsiteY1" fmla="*/ 0 h 6858000"/>
              <a:gd name="connsiteX2" fmla="*/ 6890740 w 6890740"/>
              <a:gd name="connsiteY2" fmla="*/ 6858000 h 6858000"/>
              <a:gd name="connsiteX3" fmla="*/ 0 w 68907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40" h="6858000">
                <a:moveTo>
                  <a:pt x="2565370" y="0"/>
                </a:moveTo>
                <a:lnTo>
                  <a:pt x="6890740" y="0"/>
                </a:lnTo>
                <a:lnTo>
                  <a:pt x="6890740" y="6858000"/>
                </a:lnTo>
                <a:lnTo>
                  <a:pt x="0" y="6858000"/>
                </a:lnTo>
                <a:close/>
              </a:path>
            </a:pathLst>
          </a:custGeom>
          <a:solidFill>
            <a:srgbClr val="9999A9"/>
          </a:solidFill>
        </p:spPr>
        <p:txBody>
          <a:bodyPr wrap="square" anchor="ctr">
            <a:noAutofit/>
          </a:bodyPr>
          <a:lstStyle>
            <a:lvl1pPr algn="ctr">
              <a:defRPr/>
            </a:lvl1pPr>
          </a:lstStyle>
          <a:p>
            <a:r>
              <a:rPr lang="en-US"/>
              <a:t>Thematic picture</a:t>
            </a:r>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5903912" cy="576000"/>
          </a:xfrm>
        </p:spPr>
        <p:txBody>
          <a:bodyPr vert="horz"/>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360000">
              <a:spcAft>
                <a:spcPts val="900"/>
              </a:spcAft>
              <a:buClr>
                <a:schemeClr val="tx1"/>
              </a:buClr>
              <a:tabLst>
                <a:tab pos="5902325" algn="r"/>
              </a:tabLst>
              <a:defRPr b="0"/>
            </a:lvl3pPr>
            <a:lvl4pPr marL="0" indent="0">
              <a:spcAft>
                <a:spcPts val="600"/>
              </a:spcAft>
              <a:buClr>
                <a:schemeClr val="tx1"/>
              </a:buClr>
              <a:buNone/>
              <a:tabLst>
                <a:tab pos="5902325" algn="r"/>
              </a:tabLst>
              <a:defRPr sz="1600"/>
            </a:lvl4pPr>
            <a:lvl5pPr marL="180000">
              <a:spcAft>
                <a:spcPts val="600"/>
              </a:spcAft>
              <a:buClr>
                <a:schemeClr val="tx1"/>
              </a:buClr>
              <a:tabLst>
                <a:tab pos="5902325" algn="r"/>
              </a:tabLst>
              <a:defRPr sz="1600" b="0"/>
            </a:lvl5pPr>
            <a:lvl6pPr marL="360000" indent="-180000">
              <a:spcAft>
                <a:spcPts val="600"/>
              </a:spcAft>
              <a:buClr>
                <a:schemeClr val="tx1"/>
              </a:buClr>
              <a:buFont typeface="Arial" panose="020B0604020202020204" pitchFamily="34" charset="0"/>
              <a:buChar char="•"/>
              <a:tabLst>
                <a:tab pos="5902325" algn="r"/>
              </a:tabLst>
              <a:defRPr sz="1600"/>
            </a:lvl6pPr>
            <a:lvl7pPr marL="0" indent="0">
              <a:spcAft>
                <a:spcPts val="600"/>
              </a:spcAft>
              <a:buClr>
                <a:schemeClr val="tx1"/>
              </a:buClr>
              <a:buNone/>
              <a:tabLst>
                <a:tab pos="5902325" algn="r"/>
              </a:tabLst>
              <a:defRPr sz="1400" b="0"/>
            </a:lvl7pPr>
            <a:lvl8pPr marL="180000" indent="-180000">
              <a:spcAft>
                <a:spcPts val="600"/>
              </a:spcAft>
              <a:buClr>
                <a:schemeClr val="tx1"/>
              </a:buClr>
              <a:buFont typeface="Arial" panose="020B0604020202020204" pitchFamily="34" charset="0"/>
              <a:buChar char="•"/>
              <a:tabLst>
                <a:tab pos="5902325" algn="r"/>
              </a:tabLst>
              <a:defRPr sz="1400"/>
            </a:lvl8pPr>
            <a:lvl9pPr marL="360000">
              <a:spcAft>
                <a:spcPts val="600"/>
              </a:spcAft>
              <a:buClr>
                <a:schemeClr val="tx1"/>
              </a:buClr>
              <a:tabLst>
                <a:tab pos="5902325" algn="r"/>
              </a:tabLst>
              <a:defRPr sz="1400" b="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sp>
        <p:nvSpPr>
          <p:cNvPr id="18" name="Siemens Logo">
            <a:extLst>
              <a:ext uri="{FF2B5EF4-FFF2-40B4-BE49-F238E27FC236}">
                <a16:creationId xmlns:a16="http://schemas.microsoft.com/office/drawing/2014/main" id="{7D7EFD2C-7425-FB08-8812-60BD54E1D222}"/>
              </a:ext>
            </a:extLst>
          </p:cNvPr>
          <p:cNvSpPr>
            <a:spLocks noGrp="1" noRot="1" noMove="1" noResize="1" noEditPoints="1" noAdjustHandles="1" noChangeArrowheads="1" noChangeShapeType="1"/>
          </p:cNvSpPr>
          <p:nvPr>
            <p:ph type="body" sz="quarter" idx="14" hasCustomPrompt="1"/>
          </p:nvPr>
        </p:nvSpPr>
        <p:spPr>
          <a:xfrm>
            <a:off x="10635188" y="6418800"/>
            <a:ext cx="1152000" cy="183168"/>
          </a:xfrm>
          <a:blipFill>
            <a:blip r:embed="rId5">
              <a:extLst>
                <a:ext uri="{96DAC541-7B7A-43D3-8B79-37D633B846F1}">
                  <asvg:svgBlip xmlns:asvg="http://schemas.microsoft.com/office/drawing/2016/SVG/main" r:embed="rId6"/>
                </a:ext>
              </a:extLst>
            </a:blip>
            <a:stretch>
              <a:fillRect/>
            </a:stretch>
          </a:blipFill>
        </p:spPr>
        <p:txBody>
          <a:bodyPr/>
          <a:lstStyle>
            <a:lvl1pPr>
              <a:defRPr sz="100">
                <a:noFill/>
              </a:defRPr>
            </a:lvl1pPr>
          </a:lstStyle>
          <a:p>
            <a:pPr lvl="0"/>
            <a:r>
              <a:rPr lang="de-DE"/>
              <a:t> </a:t>
            </a:r>
            <a:endParaRPr lang="en-US"/>
          </a:p>
        </p:txBody>
      </p:sp>
      <p:sp>
        <p:nvSpPr>
          <p:cNvPr id="3" name="Footer Placeholder" descr="Footer with copyright, author and department information, and date">
            <a:extLst>
              <a:ext uri="{FF2B5EF4-FFF2-40B4-BE49-F238E27FC236}">
                <a16:creationId xmlns:a16="http://schemas.microsoft.com/office/drawing/2014/main" id="{943E8051-62B8-3BEF-E7B2-FCC8F7A24007}"/>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7324537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and image Sand">
    <p:bg>
      <p:bgRef idx="1001">
        <a:schemeClr val="bg2"/>
      </p:bgRef>
    </p:bg>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1B532776-2B96-D606-0626-5514B2A91A66}"/>
              </a:ext>
            </a:extLst>
          </p:cNvPr>
          <p:cNvGraphicFramePr>
            <a:graphicFrameLocks noChangeAspect="1"/>
          </p:cNvGraphicFramePr>
          <p:nvPr userDrawn="1">
            <p:custDataLst>
              <p:tags r:id="rId1"/>
            </p:custDataLst>
            <p:extLst>
              <p:ext uri="{D42A27DB-BD31-4B8C-83A1-F6EECF244321}">
                <p14:modId xmlns:p14="http://schemas.microsoft.com/office/powerpoint/2010/main" val="924983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think-cell data - do not delete" hidden="1">
                        <a:extLst>
                          <a:ext uri="{FF2B5EF4-FFF2-40B4-BE49-F238E27FC236}">
                            <a16:creationId xmlns:a16="http://schemas.microsoft.com/office/drawing/2014/main" id="{1B532776-2B96-D606-0626-5514B2A91A6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Bildplatzhalter 14">
            <a:extLst>
              <a:ext uri="{FF2B5EF4-FFF2-40B4-BE49-F238E27FC236}">
                <a16:creationId xmlns:a16="http://schemas.microsoft.com/office/drawing/2014/main" id="{9D29AE8C-B62E-87BE-CD53-940B067852B4}"/>
              </a:ext>
            </a:extLst>
          </p:cNvPr>
          <p:cNvSpPr>
            <a:spLocks noGrp="1"/>
          </p:cNvSpPr>
          <p:nvPr>
            <p:ph type="pic" sz="quarter" idx="13" hasCustomPrompt="1"/>
          </p:nvPr>
        </p:nvSpPr>
        <p:spPr bwMode="ltGray">
          <a:xfrm>
            <a:off x="5301260" y="0"/>
            <a:ext cx="6890740" cy="6858000"/>
          </a:xfrm>
          <a:custGeom>
            <a:avLst/>
            <a:gdLst>
              <a:gd name="connsiteX0" fmla="*/ 2565370 w 6890740"/>
              <a:gd name="connsiteY0" fmla="*/ 0 h 6858000"/>
              <a:gd name="connsiteX1" fmla="*/ 6890740 w 6890740"/>
              <a:gd name="connsiteY1" fmla="*/ 0 h 6858000"/>
              <a:gd name="connsiteX2" fmla="*/ 6890740 w 6890740"/>
              <a:gd name="connsiteY2" fmla="*/ 6858000 h 6858000"/>
              <a:gd name="connsiteX3" fmla="*/ 0 w 68907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40" h="6858000">
                <a:moveTo>
                  <a:pt x="2565370" y="0"/>
                </a:moveTo>
                <a:lnTo>
                  <a:pt x="6890740" y="0"/>
                </a:lnTo>
                <a:lnTo>
                  <a:pt x="6890740" y="6858000"/>
                </a:lnTo>
                <a:lnTo>
                  <a:pt x="0" y="6858000"/>
                </a:lnTo>
                <a:close/>
              </a:path>
            </a:pathLst>
          </a:custGeom>
          <a:solidFill>
            <a:srgbClr val="9999A9"/>
          </a:solidFill>
        </p:spPr>
        <p:txBody>
          <a:bodyPr wrap="square" anchor="ctr">
            <a:noAutofit/>
          </a:bodyPr>
          <a:lstStyle>
            <a:lvl1pPr algn="ctr">
              <a:defRPr>
                <a:solidFill>
                  <a:schemeClr val="bg1"/>
                </a:solidFill>
              </a:defRPr>
            </a:lvl1pPr>
          </a:lstStyle>
          <a:p>
            <a:r>
              <a:rPr lang="en-US"/>
              <a:t>Thematic picture</a:t>
            </a:r>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5903912" cy="576000"/>
          </a:xfrm>
        </p:spPr>
        <p:txBody>
          <a:bodyPr vert="horz"/>
          <a:lstStyle>
            <a:lvl1pPr>
              <a:defRPr>
                <a:solidFill>
                  <a:schemeClr val="accent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solidFill>
                  <a:schemeClr val="tx1"/>
                </a:solidFill>
              </a:defRPr>
            </a:lvl1pPr>
            <a:lvl2pPr>
              <a:spcAft>
                <a:spcPts val="900"/>
              </a:spcAft>
              <a:buClr>
                <a:schemeClr val="accent1"/>
              </a:buClr>
              <a:tabLst>
                <a:tab pos="5902325" algn="r"/>
              </a:tabLst>
              <a:defRPr>
                <a:solidFill>
                  <a:schemeClr val="tx1"/>
                </a:solidFill>
              </a:defRPr>
            </a:lvl2pPr>
            <a:lvl3pPr marL="360000">
              <a:spcAft>
                <a:spcPts val="900"/>
              </a:spcAft>
              <a:buClr>
                <a:schemeClr val="accent1"/>
              </a:buClr>
              <a:tabLst>
                <a:tab pos="5902325" algn="r"/>
              </a:tabLst>
              <a:defRPr b="0">
                <a:solidFill>
                  <a:schemeClr val="tx1"/>
                </a:solidFill>
              </a:defRPr>
            </a:lvl3pPr>
            <a:lvl4pPr marL="0" indent="0">
              <a:spcAft>
                <a:spcPts val="600"/>
              </a:spcAft>
              <a:buClr>
                <a:schemeClr val="accent1"/>
              </a:buClr>
              <a:buNone/>
              <a:tabLst>
                <a:tab pos="5902325" algn="r"/>
              </a:tabLst>
              <a:defRPr sz="1600" b="0">
                <a:solidFill>
                  <a:schemeClr val="tx1"/>
                </a:solidFill>
              </a:defRPr>
            </a:lvl4pPr>
            <a:lvl5pPr marL="180000">
              <a:spcAft>
                <a:spcPts val="600"/>
              </a:spcAft>
              <a:buClr>
                <a:schemeClr val="accent1"/>
              </a:buClr>
              <a:tabLst>
                <a:tab pos="5902325" algn="r"/>
              </a:tabLst>
              <a:defRPr sz="1600" b="0">
                <a:solidFill>
                  <a:schemeClr val="tx1"/>
                </a:solidFill>
              </a:defRPr>
            </a:lvl5pPr>
            <a:lvl6pPr marL="360000" indent="-180000">
              <a:spcAft>
                <a:spcPts val="600"/>
              </a:spcAft>
              <a:buClr>
                <a:schemeClr val="accent1"/>
              </a:buClr>
              <a:buFont typeface="Arial" panose="020B0604020202020204" pitchFamily="34" charset="0"/>
              <a:buChar char="•"/>
              <a:tabLst>
                <a:tab pos="5902325" algn="r"/>
              </a:tabLst>
              <a:defRPr sz="1600" b="0">
                <a:solidFill>
                  <a:schemeClr val="bg1"/>
                </a:solidFill>
              </a:defRPr>
            </a:lvl6pPr>
            <a:lvl7pPr marL="0" indent="0">
              <a:spcAft>
                <a:spcPts val="600"/>
              </a:spcAft>
              <a:buClr>
                <a:schemeClr val="accent1"/>
              </a:buClr>
              <a:buNone/>
              <a:tabLst>
                <a:tab pos="5902325" algn="r"/>
              </a:tabLst>
              <a:defRPr sz="1400" b="0">
                <a:solidFill>
                  <a:schemeClr val="bg1"/>
                </a:solidFill>
              </a:defRPr>
            </a:lvl7pPr>
            <a:lvl8pPr marL="180000" indent="-180000">
              <a:spcAft>
                <a:spcPts val="600"/>
              </a:spcAft>
              <a:buClr>
                <a:schemeClr val="accent1"/>
              </a:buClr>
              <a:buFont typeface="Arial" panose="020B0604020202020204" pitchFamily="34" charset="0"/>
              <a:buChar char="•"/>
              <a:tabLst>
                <a:tab pos="5902325" algn="r"/>
              </a:tabLst>
              <a:defRPr sz="1400" b="0">
                <a:solidFill>
                  <a:schemeClr val="bg1"/>
                </a:solidFill>
              </a:defRPr>
            </a:lvl8pPr>
            <a:lvl9pPr marL="360000">
              <a:spcAft>
                <a:spcPts val="600"/>
              </a:spcAft>
              <a:buClr>
                <a:schemeClr val="accent1"/>
              </a:buClr>
              <a:tabLst>
                <a:tab pos="5902325" algn="r"/>
              </a:tabLst>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‹Nr.›</a:t>
            </a:fld>
            <a:endParaRPr lang="en-US"/>
          </a:p>
        </p:txBody>
      </p:sp>
      <p:sp>
        <p:nvSpPr>
          <p:cNvPr id="18" name="Siemens Logo">
            <a:extLst>
              <a:ext uri="{FF2B5EF4-FFF2-40B4-BE49-F238E27FC236}">
                <a16:creationId xmlns:a16="http://schemas.microsoft.com/office/drawing/2014/main" id="{7D7EFD2C-7425-FB08-8812-60BD54E1D222}"/>
              </a:ext>
            </a:extLst>
          </p:cNvPr>
          <p:cNvSpPr>
            <a:spLocks noGrp="1" noRot="1" noMove="1" noResize="1" noEditPoints="1" noAdjustHandles="1" noChangeArrowheads="1" noChangeShapeType="1"/>
          </p:cNvSpPr>
          <p:nvPr>
            <p:ph type="body" sz="quarter" idx="14" hasCustomPrompt="1"/>
          </p:nvPr>
        </p:nvSpPr>
        <p:spPr>
          <a:xfrm>
            <a:off x="10635188" y="6418800"/>
            <a:ext cx="1152000" cy="183168"/>
          </a:xfrm>
          <a:blipFill>
            <a:blip r:embed="rId5">
              <a:extLst>
                <a:ext uri="{96DAC541-7B7A-43D3-8B79-37D633B846F1}">
                  <asvg:svgBlip xmlns:asvg="http://schemas.microsoft.com/office/drawing/2016/SVG/main" r:embed="rId6"/>
                </a:ext>
              </a:extLst>
            </a:blip>
            <a:stretch>
              <a:fillRect/>
            </a:stretch>
          </a:blipFill>
        </p:spPr>
        <p:txBody>
          <a:bodyPr/>
          <a:lstStyle>
            <a:lvl1pPr>
              <a:defRPr sz="100">
                <a:noFill/>
              </a:defRPr>
            </a:lvl1pPr>
          </a:lstStyle>
          <a:p>
            <a:pPr lvl="0"/>
            <a:r>
              <a:rPr lang="de-DE"/>
              <a:t> </a:t>
            </a:r>
            <a:endParaRPr lang="en-US"/>
          </a:p>
        </p:txBody>
      </p:sp>
      <p:sp>
        <p:nvSpPr>
          <p:cNvPr id="3" name="Footer Placeholder" descr="Footer with copyright, author and department information, and date">
            <a:extLst>
              <a:ext uri="{FF2B5EF4-FFF2-40B4-BE49-F238E27FC236}">
                <a16:creationId xmlns:a16="http://schemas.microsoft.com/office/drawing/2014/main" id="{9709B9B3-6D08-44BE-1E46-7FB7C6DFDE8D}"/>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7337920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and image light">
    <p:bg>
      <p:bgRef idx="1001">
        <a:schemeClr val="bg1"/>
      </p:bgRef>
    </p:bg>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1B532776-2B96-D606-0626-5514B2A91A66}"/>
              </a:ext>
            </a:extLst>
          </p:cNvPr>
          <p:cNvGraphicFramePr>
            <a:graphicFrameLocks noChangeAspect="1"/>
          </p:cNvGraphicFramePr>
          <p:nvPr userDrawn="1">
            <p:custDataLst>
              <p:tags r:id="rId1"/>
            </p:custDataLst>
            <p:extLst>
              <p:ext uri="{D42A27DB-BD31-4B8C-83A1-F6EECF244321}">
                <p14:modId xmlns:p14="http://schemas.microsoft.com/office/powerpoint/2010/main" val="924983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think-cell data - do not delete" hidden="1">
                        <a:extLst>
                          <a:ext uri="{FF2B5EF4-FFF2-40B4-BE49-F238E27FC236}">
                            <a16:creationId xmlns:a16="http://schemas.microsoft.com/office/drawing/2014/main" id="{1B532776-2B96-D606-0626-5514B2A91A6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Bildplatzhalter 14">
            <a:extLst>
              <a:ext uri="{FF2B5EF4-FFF2-40B4-BE49-F238E27FC236}">
                <a16:creationId xmlns:a16="http://schemas.microsoft.com/office/drawing/2014/main" id="{9D29AE8C-B62E-87BE-CD53-940B067852B4}"/>
              </a:ext>
            </a:extLst>
          </p:cNvPr>
          <p:cNvSpPr>
            <a:spLocks noGrp="1"/>
          </p:cNvSpPr>
          <p:nvPr>
            <p:ph type="pic" sz="quarter" idx="13" hasCustomPrompt="1"/>
          </p:nvPr>
        </p:nvSpPr>
        <p:spPr bwMode="ltGray">
          <a:xfrm>
            <a:off x="5301260" y="0"/>
            <a:ext cx="6890740" cy="6858000"/>
          </a:xfrm>
          <a:custGeom>
            <a:avLst/>
            <a:gdLst>
              <a:gd name="connsiteX0" fmla="*/ 2565370 w 6890740"/>
              <a:gd name="connsiteY0" fmla="*/ 0 h 6858000"/>
              <a:gd name="connsiteX1" fmla="*/ 6890740 w 6890740"/>
              <a:gd name="connsiteY1" fmla="*/ 0 h 6858000"/>
              <a:gd name="connsiteX2" fmla="*/ 6890740 w 6890740"/>
              <a:gd name="connsiteY2" fmla="*/ 6858000 h 6858000"/>
              <a:gd name="connsiteX3" fmla="*/ 0 w 68907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40" h="6858000">
                <a:moveTo>
                  <a:pt x="2565370" y="0"/>
                </a:moveTo>
                <a:lnTo>
                  <a:pt x="6890740" y="0"/>
                </a:lnTo>
                <a:lnTo>
                  <a:pt x="6890740" y="6858000"/>
                </a:lnTo>
                <a:lnTo>
                  <a:pt x="0" y="6858000"/>
                </a:lnTo>
                <a:close/>
              </a:path>
            </a:pathLst>
          </a:custGeom>
          <a:solidFill>
            <a:srgbClr val="9999A9"/>
          </a:solidFill>
        </p:spPr>
        <p:txBody>
          <a:bodyPr wrap="square" anchor="ctr">
            <a:noAutofit/>
          </a:bodyPr>
          <a:lstStyle>
            <a:lvl1pPr algn="ctr">
              <a:defRPr>
                <a:solidFill>
                  <a:schemeClr val="bg1"/>
                </a:solidFill>
              </a:defRPr>
            </a:lvl1pPr>
          </a:lstStyle>
          <a:p>
            <a:r>
              <a:rPr lang="en-US"/>
              <a:t>Thematic picture</a:t>
            </a:r>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5903912" cy="576000"/>
          </a:xfrm>
        </p:spPr>
        <p:txBody>
          <a:bodyPr vert="horz"/>
          <a:lstStyle>
            <a:lvl1pPr>
              <a:defRPr>
                <a:solidFill>
                  <a:schemeClr val="accent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solidFill>
                  <a:schemeClr val="tx1"/>
                </a:solidFill>
              </a:defRPr>
            </a:lvl1pPr>
            <a:lvl2pPr>
              <a:spcAft>
                <a:spcPts val="900"/>
              </a:spcAft>
              <a:buClr>
                <a:schemeClr val="accent1"/>
              </a:buClr>
              <a:tabLst>
                <a:tab pos="5902325" algn="r"/>
              </a:tabLst>
              <a:defRPr>
                <a:solidFill>
                  <a:schemeClr val="tx1"/>
                </a:solidFill>
              </a:defRPr>
            </a:lvl2pPr>
            <a:lvl3pPr marL="360000">
              <a:spcAft>
                <a:spcPts val="900"/>
              </a:spcAft>
              <a:buClr>
                <a:schemeClr val="accent1"/>
              </a:buClr>
              <a:tabLst>
                <a:tab pos="5902325" algn="r"/>
              </a:tabLst>
              <a:defRPr b="0">
                <a:solidFill>
                  <a:schemeClr val="tx1"/>
                </a:solidFill>
              </a:defRPr>
            </a:lvl3pPr>
            <a:lvl4pPr marL="0" indent="0">
              <a:spcAft>
                <a:spcPts val="600"/>
              </a:spcAft>
              <a:buClr>
                <a:schemeClr val="accent1"/>
              </a:buClr>
              <a:buNone/>
              <a:tabLst>
                <a:tab pos="5902325" algn="r"/>
              </a:tabLst>
              <a:defRPr sz="1600" b="0">
                <a:solidFill>
                  <a:schemeClr val="tx1"/>
                </a:solidFill>
              </a:defRPr>
            </a:lvl4pPr>
            <a:lvl5pPr marL="180000">
              <a:spcAft>
                <a:spcPts val="600"/>
              </a:spcAft>
              <a:buClr>
                <a:schemeClr val="accent1"/>
              </a:buClr>
              <a:tabLst>
                <a:tab pos="5902325" algn="r"/>
              </a:tabLst>
              <a:defRPr sz="1600" b="0">
                <a:solidFill>
                  <a:schemeClr val="tx1"/>
                </a:solidFill>
              </a:defRPr>
            </a:lvl5pPr>
            <a:lvl6pPr marL="360000" indent="-180000">
              <a:spcAft>
                <a:spcPts val="600"/>
              </a:spcAft>
              <a:buClr>
                <a:schemeClr val="accent1"/>
              </a:buClr>
              <a:buFont typeface="Arial" panose="020B0604020202020204" pitchFamily="34" charset="0"/>
              <a:buChar char="•"/>
              <a:tabLst>
                <a:tab pos="5902325" algn="r"/>
              </a:tabLst>
              <a:defRPr sz="1600">
                <a:solidFill>
                  <a:schemeClr val="bg1"/>
                </a:solidFill>
              </a:defRPr>
            </a:lvl6pPr>
            <a:lvl7pPr marL="0" indent="0">
              <a:spcAft>
                <a:spcPts val="600"/>
              </a:spcAft>
              <a:buClr>
                <a:schemeClr val="accent1"/>
              </a:buClr>
              <a:buNone/>
              <a:tabLst>
                <a:tab pos="5902325" algn="r"/>
              </a:tabLst>
              <a:defRPr sz="1400" b="0">
                <a:solidFill>
                  <a:schemeClr val="bg1"/>
                </a:solidFill>
              </a:defRPr>
            </a:lvl7pPr>
            <a:lvl8pPr marL="180000" indent="-180000">
              <a:spcAft>
                <a:spcPts val="600"/>
              </a:spcAft>
              <a:buClr>
                <a:schemeClr val="accent1"/>
              </a:buClr>
              <a:buFont typeface="Arial" panose="020B0604020202020204" pitchFamily="34" charset="0"/>
              <a:buChar char="•"/>
              <a:tabLst>
                <a:tab pos="5902325" algn="r"/>
              </a:tabLst>
              <a:defRPr sz="1400" b="0">
                <a:solidFill>
                  <a:schemeClr val="bg1"/>
                </a:solidFill>
              </a:defRPr>
            </a:lvl8pPr>
            <a:lvl9pPr marL="360000">
              <a:spcAft>
                <a:spcPts val="600"/>
              </a:spcAft>
              <a:buClr>
                <a:schemeClr val="accent1"/>
              </a:buClr>
              <a:tabLst>
                <a:tab pos="5902325" algn="r"/>
              </a:tabLst>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‹Nr.›</a:t>
            </a:fld>
            <a:endParaRPr lang="en-US"/>
          </a:p>
        </p:txBody>
      </p:sp>
      <p:sp>
        <p:nvSpPr>
          <p:cNvPr id="18" name="Siemens Logo">
            <a:extLst>
              <a:ext uri="{FF2B5EF4-FFF2-40B4-BE49-F238E27FC236}">
                <a16:creationId xmlns:a16="http://schemas.microsoft.com/office/drawing/2014/main" id="{7D7EFD2C-7425-FB08-8812-60BD54E1D222}"/>
              </a:ext>
            </a:extLst>
          </p:cNvPr>
          <p:cNvSpPr>
            <a:spLocks noGrp="1" noRot="1" noMove="1" noResize="1" noEditPoints="1" noAdjustHandles="1" noChangeArrowheads="1" noChangeShapeType="1"/>
          </p:cNvSpPr>
          <p:nvPr>
            <p:ph type="body" sz="quarter" idx="14" hasCustomPrompt="1"/>
          </p:nvPr>
        </p:nvSpPr>
        <p:spPr>
          <a:xfrm>
            <a:off x="10635188" y="6418800"/>
            <a:ext cx="1152000" cy="183168"/>
          </a:xfrm>
          <a:blipFill>
            <a:blip r:embed="rId5">
              <a:extLst>
                <a:ext uri="{96DAC541-7B7A-43D3-8B79-37D633B846F1}">
                  <asvg:svgBlip xmlns:asvg="http://schemas.microsoft.com/office/drawing/2016/SVG/main" r:embed="rId6"/>
                </a:ext>
              </a:extLst>
            </a:blip>
            <a:stretch>
              <a:fillRect/>
            </a:stretch>
          </a:blipFill>
        </p:spPr>
        <p:txBody>
          <a:bodyPr/>
          <a:lstStyle>
            <a:lvl1pPr>
              <a:defRPr sz="100">
                <a:noFill/>
              </a:defRPr>
            </a:lvl1pPr>
          </a:lstStyle>
          <a:p>
            <a:pPr lvl="0"/>
            <a:r>
              <a:rPr lang="de-DE"/>
              <a:t> </a:t>
            </a:r>
            <a:endParaRPr lang="en-US"/>
          </a:p>
        </p:txBody>
      </p:sp>
      <p:sp>
        <p:nvSpPr>
          <p:cNvPr id="3" name="Footer Placeholder" descr="Footer with copyright, author and department information, and date">
            <a:extLst>
              <a:ext uri="{FF2B5EF4-FFF2-40B4-BE49-F238E27FC236}">
                <a16:creationId xmlns:a16="http://schemas.microsoft.com/office/drawing/2014/main" id="{90A7D2D6-D64D-4C8E-7F67-631ADFF4ACAB}"/>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4301948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‹Nr.›</a:t>
            </a:fld>
            <a:endParaRPr lang="en-US"/>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9C73399-DDB2-390E-CDB2-9D1BF93F7A60}"/>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6062943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EFA3D949-E464-3C78-0474-4548E62C7D1F}"/>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80243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7E9EE7A-B8D0-73F7-75D6-7F242327732D}"/>
              </a:ext>
            </a:extLst>
          </p:cNvPr>
          <p:cNvGraphicFramePr>
            <a:graphicFrameLocks noChangeAspect="1"/>
          </p:cNvGraphicFramePr>
          <p:nvPr userDrawn="1">
            <p:custDataLst>
              <p:tags r:id="rId1"/>
            </p:custDataLst>
            <p:extLst>
              <p:ext uri="{D42A27DB-BD31-4B8C-83A1-F6EECF244321}">
                <p14:modId xmlns:p14="http://schemas.microsoft.com/office/powerpoint/2010/main" val="103839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8" name="think-cell data - do not delete" hidden="1">
                        <a:extLst>
                          <a:ext uri="{FF2B5EF4-FFF2-40B4-BE49-F238E27FC236}">
                            <a16:creationId xmlns:a16="http://schemas.microsoft.com/office/drawing/2014/main" id="{F7E9EE7A-B8D0-73F7-75D6-7F24232773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vert="horz"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‹Nr.›</a:t>
            </a:fld>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B6BD8A4A-3FFE-D30B-89C5-58EBC8AEE8A5}"/>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5375158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picture full screen">
    <p:bg>
      <p:bgRef idx="1001">
        <a:schemeClr val="bg1"/>
      </p:bgRef>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431E311-78F5-4D16-AFFF-C551D1B02A9B}"/>
              </a:ext>
            </a:extLst>
          </p:cNvPr>
          <p:cNvGraphicFramePr>
            <a:graphicFrameLocks noChangeAspect="1"/>
          </p:cNvGraphicFramePr>
          <p:nvPr userDrawn="1">
            <p:custDataLst>
              <p:tags r:id="rId1"/>
            </p:custDataLst>
            <p:extLst>
              <p:ext uri="{D42A27DB-BD31-4B8C-83A1-F6EECF244321}">
                <p14:modId xmlns:p14="http://schemas.microsoft.com/office/powerpoint/2010/main" val="2256317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kt 5" hidden="1">
                        <a:extLst>
                          <a:ext uri="{FF2B5EF4-FFF2-40B4-BE49-F238E27FC236}">
                            <a16:creationId xmlns:a16="http://schemas.microsoft.com/office/drawing/2014/main" id="{7431E311-78F5-4D16-AFFF-C551D1B02A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63F9E680-06B4-4505-95CD-F907D5EE720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7" name="Bildplatzhalter 6">
            <a:extLst>
              <a:ext uri="{FF2B5EF4-FFF2-40B4-BE49-F238E27FC236}">
                <a16:creationId xmlns:a16="http://schemas.microsoft.com/office/drawing/2014/main" id="{516F11CF-BE50-4EDC-A0E2-B328420C8F64}"/>
              </a:ext>
            </a:extLst>
          </p:cNvPr>
          <p:cNvSpPr>
            <a:spLocks noGrp="1"/>
          </p:cNvSpPr>
          <p:nvPr>
            <p:ph type="pic" sz="quarter" idx="12" hasCustomPrompt="1"/>
          </p:nvPr>
        </p:nvSpPr>
        <p:spPr>
          <a:xfrm>
            <a:off x="0" y="0"/>
            <a:ext cx="12192000" cy="6858000"/>
          </a:xfrm>
        </p:spPr>
        <p:txBody>
          <a:bodyPr lIns="612000" tIns="504000"/>
          <a:lstStyle>
            <a:lvl1pPr>
              <a:defRPr/>
            </a:lvl1pPr>
          </a:lstStyle>
          <a:p>
            <a:r>
              <a:rPr lang="en-US"/>
              <a:t>Click icon to add picture and “reset” layout in the “slides” section (“start” ribbon)</a:t>
            </a:r>
          </a:p>
        </p:txBody>
      </p:sp>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614988"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614986"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5" name="Footer Placeholder 4">
            <a:extLst>
              <a:ext uri="{FF2B5EF4-FFF2-40B4-BE49-F238E27FC236}">
                <a16:creationId xmlns:a16="http://schemas.microsoft.com/office/drawing/2014/main" id="{EEDB73C7-AC84-4752-8A56-05C5A6A1CAD3}"/>
              </a:ext>
            </a:extLst>
          </p:cNvPr>
          <p:cNvSpPr>
            <a:spLocks noGrp="1"/>
          </p:cNvSpPr>
          <p:nvPr>
            <p:ph type="ftr" sz="quarter" idx="11"/>
          </p:nvPr>
        </p:nvSpPr>
        <p:spPr>
          <a:xfrm>
            <a:off x="6242400" y="6526800"/>
            <a:ext cx="5950800" cy="331200"/>
          </a:xfrm>
          <a:prstGeom prst="rect">
            <a:avLst/>
          </a:prstGeom>
        </p:spPr>
        <p:txBody>
          <a:bodyPr rIns="482400"/>
          <a:lstStyle>
            <a:lvl1pPr rtl="0">
              <a:defRPr/>
            </a:lvl1pPr>
          </a:lstStyle>
          <a:p>
            <a:r>
              <a:rPr lang="en-US"/>
              <a:t>Confidential © Siemens Gamesa Renewable Energy, YYYY | Author | Department</a:t>
            </a:r>
            <a:endParaRPr lang="en-GB"/>
          </a:p>
        </p:txBody>
      </p:sp>
      <p:sp>
        <p:nvSpPr>
          <p:cNvPr id="50" name="Textplatzhalter 49">
            <a:extLst>
              <a:ext uri="{FF2B5EF4-FFF2-40B4-BE49-F238E27FC236}">
                <a16:creationId xmlns:a16="http://schemas.microsoft.com/office/drawing/2014/main" id="{8E43C720-66DB-46CE-89F0-D79BB8FCC416}"/>
              </a:ext>
            </a:extLst>
          </p:cNvPr>
          <p:cNvSpPr>
            <a:spLocks noGrp="1"/>
          </p:cNvSpPr>
          <p:nvPr>
            <p:ph type="body" sz="quarter" idx="13"/>
          </p:nvPr>
        </p:nvSpPr>
        <p:spPr>
          <a:xfrm>
            <a:off x="9663113" y="403233"/>
            <a:ext cx="2051050" cy="330512"/>
          </a:xfrm>
          <a:blipFill>
            <a:blip r:embed="rId5"/>
            <a:stretch>
              <a:fillRect/>
            </a:stretch>
          </a:blipFill>
        </p:spPr>
        <p:txBody>
          <a:bodyPr/>
          <a:lstStyle>
            <a:lvl1pPr>
              <a:defRPr sz="100">
                <a:noFill/>
              </a:defRPr>
            </a:lvl1pPr>
          </a:lstStyle>
          <a:p>
            <a:pPr lvl="0"/>
            <a:endParaRPr lang="en-US"/>
          </a:p>
        </p:txBody>
      </p:sp>
    </p:spTree>
    <p:extLst>
      <p:ext uri="{BB962C8B-B14F-4D97-AF65-F5344CB8AC3E}">
        <p14:creationId xmlns:p14="http://schemas.microsoft.com/office/powerpoint/2010/main" val="924965462"/>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ingle image (Text spotlight) Petrol">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C24F436D-0A4B-9F58-F175-5826DA311405}"/>
              </a:ext>
            </a:extLst>
          </p:cNvPr>
          <p:cNvGraphicFramePr>
            <a:graphicFrameLocks noChangeAspect="1"/>
          </p:cNvGraphicFramePr>
          <p:nvPr userDrawn="1">
            <p:custDataLst>
              <p:tags r:id="rId1"/>
            </p:custDataLst>
            <p:extLst>
              <p:ext uri="{D42A27DB-BD31-4B8C-83A1-F6EECF244321}">
                <p14:modId xmlns:p14="http://schemas.microsoft.com/office/powerpoint/2010/main" val="3950209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7" name="think-cell data - do not delete" hidden="1">
                        <a:extLst>
                          <a:ext uri="{FF2B5EF4-FFF2-40B4-BE49-F238E27FC236}">
                            <a16:creationId xmlns:a16="http://schemas.microsoft.com/office/drawing/2014/main" id="{C24F436D-0A4B-9F58-F175-5826DA3114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Rechteck 14">
            <a:extLst>
              <a:ext uri="{FF2B5EF4-FFF2-40B4-BE49-F238E27FC236}">
                <a16:creationId xmlns:a16="http://schemas.microsoft.com/office/drawing/2014/main" id="{9DD66560-C769-8BE8-6D56-B05C3E736623}"/>
              </a:ext>
            </a:extLst>
          </p:cNvPr>
          <p:cNvSpPr>
            <a:spLocks/>
          </p:cNvSpPr>
          <p:nvPr userDrawn="1"/>
        </p:nvSpPr>
        <p:spPr bwMode="white">
          <a:xfrm>
            <a:off x="0" y="0"/>
            <a:ext cx="12192000" cy="6167438"/>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vert="horz"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71ECF121-E74F-90DD-1943-47FB1E57BB83}"/>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796494520"/>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ngle image (Text spotlight) dark">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36D4BFF-F493-E52F-A8D3-E561FD60622E}"/>
              </a:ext>
            </a:extLst>
          </p:cNvPr>
          <p:cNvGraphicFramePr>
            <a:graphicFrameLocks noChangeAspect="1"/>
          </p:cNvGraphicFramePr>
          <p:nvPr userDrawn="1">
            <p:custDataLst>
              <p:tags r:id="rId1"/>
            </p:custDataLst>
            <p:extLst>
              <p:ext uri="{D42A27DB-BD31-4B8C-83A1-F6EECF244321}">
                <p14:modId xmlns:p14="http://schemas.microsoft.com/office/powerpoint/2010/main" val="3602217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think-cell data - do not delete" hidden="1">
                        <a:extLst>
                          <a:ext uri="{FF2B5EF4-FFF2-40B4-BE49-F238E27FC236}">
                            <a16:creationId xmlns:a16="http://schemas.microsoft.com/office/drawing/2014/main" id="{C36D4BFF-F493-E52F-A8D3-E561FD60622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A65988D2-09E5-E17F-45C5-DC8F1C779C51}"/>
              </a:ext>
            </a:extLst>
          </p:cNvPr>
          <p:cNvSpPr>
            <a:spLocks/>
          </p:cNvSpPr>
          <p:nvPr userDrawn="1"/>
        </p:nvSpPr>
        <p:spPr bwMode="white">
          <a:xfrm>
            <a:off x="0" y="0"/>
            <a:ext cx="12192000" cy="61674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vert="horz"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28716019-12E6-CE48-C88E-C271EE72DF80}"/>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63146754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267468AA-9FF6-CDCE-9EC1-2E329A0C6AC5}"/>
              </a:ext>
            </a:extLst>
          </p:cNvPr>
          <p:cNvGraphicFramePr>
            <a:graphicFrameLocks noChangeAspect="1"/>
          </p:cNvGraphicFramePr>
          <p:nvPr userDrawn="1">
            <p:custDataLst>
              <p:tags r:id="rId1"/>
            </p:custDataLst>
            <p:extLst>
              <p:ext uri="{D42A27DB-BD31-4B8C-83A1-F6EECF244321}">
                <p14:modId xmlns:p14="http://schemas.microsoft.com/office/powerpoint/2010/main" val="3358581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think-cell data - do not delete" hidden="1">
                        <a:extLst>
                          <a:ext uri="{FF2B5EF4-FFF2-40B4-BE49-F238E27FC236}">
                            <a16:creationId xmlns:a16="http://schemas.microsoft.com/office/drawing/2014/main" id="{267468AA-9FF6-CDCE-9EC1-2E329A0C6A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9FD6A285-F89A-1F9C-190A-C570F0C13E50}"/>
              </a:ext>
            </a:extLst>
          </p:cNvPr>
          <p:cNvSpPr>
            <a:spLocks/>
          </p:cNvSpPr>
          <p:nvPr userDrawn="1"/>
        </p:nvSpPr>
        <p:spPr bwMode="white">
          <a:xfrm>
            <a:off x="0" y="0"/>
            <a:ext cx="12192000" cy="6167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vert="horz"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2D28BEBA-E8D4-18B2-0EB3-38671CAB4A37}"/>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78898328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63B60C-DD11-468B-2E04-3BCC55147E1A}"/>
              </a:ext>
            </a:extLst>
          </p:cNvPr>
          <p:cNvGraphicFramePr>
            <a:graphicFrameLocks noChangeAspect="1"/>
          </p:cNvGraphicFramePr>
          <p:nvPr userDrawn="1">
            <p:custDataLst>
              <p:tags r:id="rId1"/>
            </p:custDataLst>
            <p:extLst>
              <p:ext uri="{D42A27DB-BD31-4B8C-83A1-F6EECF244321}">
                <p14:modId xmlns:p14="http://schemas.microsoft.com/office/powerpoint/2010/main" val="2781160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B863B60C-DD11-468B-2E04-3BCC55147E1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vert="horz"/>
          <a:lstStyle>
            <a:lvl1pPr>
              <a:defRPr>
                <a:solidFill>
                  <a:schemeClr val="tx1"/>
                </a:solidFill>
              </a:defRPr>
            </a:lvl1pPr>
          </a:lstStyle>
          <a:p>
            <a:r>
              <a:rPr lang="en-US"/>
              <a:t>Click to edit Master title style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2FE21C79-CA2E-6CFD-9A7D-694DD062ABA6}"/>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443045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‹Nr.›</a:t>
            </a:fld>
            <a:endParaRPr lang="en-US"/>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944DBD14-F836-9EB1-908B-1249B718559E}"/>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5175414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1434A33F-1F82-703A-499C-7B5BB7E7A64A}"/>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289110621"/>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E947087F-F9A8-9C87-AF38-FD40F872B419}"/>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0888886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FB943B61-C7DD-D3BC-FB5A-92B22002CCBB}"/>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6564026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‹Nr.›</a:t>
            </a:fld>
            <a:endParaRPr lang="en-US"/>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AD6D260D-0F83-B2C7-6B45-5106C3E6835D}"/>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964178964"/>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‹Nr.›</a:t>
            </a:fld>
            <a:endParaRPr lang="en-US"/>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D3043F2B-A127-EEA4-FD5C-8FDB0B533D1A}"/>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623238692"/>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color fill">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9A086661-CB04-453E-AB5D-A8224AF370DA}"/>
              </a:ext>
            </a:extLst>
          </p:cNvPr>
          <p:cNvGraphicFramePr>
            <a:graphicFrameLocks noChangeAspect="1"/>
          </p:cNvGraphicFramePr>
          <p:nvPr userDrawn="1">
            <p:custDataLst>
              <p:tags r:id="rId1"/>
            </p:custDataLst>
            <p:extLst>
              <p:ext uri="{D42A27DB-BD31-4B8C-83A1-F6EECF244321}">
                <p14:modId xmlns:p14="http://schemas.microsoft.com/office/powerpoint/2010/main" val="2491495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kt 6" hidden="1">
                        <a:extLst>
                          <a:ext uri="{FF2B5EF4-FFF2-40B4-BE49-F238E27FC236}">
                            <a16:creationId xmlns:a16="http://schemas.microsoft.com/office/drawing/2014/main" id="{9A086661-CB04-453E-AB5D-A8224AF37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hteck 8">
            <a:extLst>
              <a:ext uri="{FF2B5EF4-FFF2-40B4-BE49-F238E27FC236}">
                <a16:creationId xmlns:a16="http://schemas.microsoft.com/office/drawing/2014/main" id="{D89BAE31-4A38-4BEA-9EC0-5E164969364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3" y="1414800"/>
            <a:ext cx="8207375"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8207374"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5" name="Footer Placeholder 4">
            <a:extLst>
              <a:ext uri="{FF2B5EF4-FFF2-40B4-BE49-F238E27FC236}">
                <a16:creationId xmlns:a16="http://schemas.microsoft.com/office/drawing/2014/main" id="{AF90131A-5184-4CA7-A717-D2A1B58C507F}"/>
              </a:ext>
            </a:extLst>
          </p:cNvPr>
          <p:cNvSpPr>
            <a:spLocks noGrp="1"/>
          </p:cNvSpPr>
          <p:nvPr>
            <p:ph type="ftr" sz="quarter" idx="11"/>
          </p:nvPr>
        </p:nvSpPr>
        <p:spPr>
          <a:xfrm>
            <a:off x="6242400" y="6526800"/>
            <a:ext cx="5950800" cy="331200"/>
          </a:xfrm>
          <a:prstGeom prst="rect">
            <a:avLst/>
          </a:prstGeom>
        </p:spPr>
        <p:txBody>
          <a:bodyPr rIns="482400"/>
          <a:lstStyle>
            <a:lvl1pPr rtl="0">
              <a:defRPr/>
            </a:lvl1pPr>
          </a:lstStyle>
          <a:p>
            <a:r>
              <a:rPr lang="en-US"/>
              <a:t>Confidential © Siemens Gamesa Renewable Energy, YYYY | Author | Department</a:t>
            </a:r>
            <a:endParaRPr lang="en-GB"/>
          </a:p>
        </p:txBody>
      </p:sp>
      <p:pic>
        <p:nvPicPr>
          <p:cNvPr id="11" name="Grafik 10">
            <a:extLst>
              <a:ext uri="{FF2B5EF4-FFF2-40B4-BE49-F238E27FC236}">
                <a16:creationId xmlns:a16="http://schemas.microsoft.com/office/drawing/2014/main" id="{15ACE221-9BD9-4FB5-9FF9-6AF81D9526B9}"/>
              </a:ext>
            </a:extLst>
          </p:cNvPr>
          <p:cNvPicPr>
            <a:picLocks noChangeAspect="1"/>
          </p:cNvPicPr>
          <p:nvPr userDrawn="1"/>
        </p:nvPicPr>
        <p:blipFill>
          <a:blip r:embed="rId5"/>
          <a:stretch>
            <a:fillRect/>
          </a:stretch>
        </p:blipFill>
        <p:spPr>
          <a:xfrm>
            <a:off x="9663113" y="403233"/>
            <a:ext cx="2051050" cy="330512"/>
          </a:xfrm>
          <a:prstGeom prst="rect">
            <a:avLst/>
          </a:prstGeom>
        </p:spPr>
      </p:pic>
    </p:spTree>
    <p:extLst>
      <p:ext uri="{BB962C8B-B14F-4D97-AF65-F5344CB8AC3E}">
        <p14:creationId xmlns:p14="http://schemas.microsoft.com/office/powerpoint/2010/main" val="3830381753"/>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2E87F010-CB26-3527-4588-E7363917633F}"/>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4063208471"/>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Spotlight) Petrol">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CDB3873-636D-DB28-42F2-AC712DDF3643}"/>
              </a:ext>
            </a:extLst>
          </p:cNvPr>
          <p:cNvGraphicFramePr>
            <a:graphicFrameLocks noChangeAspect="1"/>
          </p:cNvGraphicFramePr>
          <p:nvPr userDrawn="1">
            <p:custDataLst>
              <p:tags r:id="rId1"/>
            </p:custDataLst>
            <p:extLst>
              <p:ext uri="{D42A27DB-BD31-4B8C-83A1-F6EECF244321}">
                <p14:modId xmlns:p14="http://schemas.microsoft.com/office/powerpoint/2010/main" val="35062552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1" name="think-cell data - do not delete" hidden="1">
                        <a:extLst>
                          <a:ext uri="{FF2B5EF4-FFF2-40B4-BE49-F238E27FC236}">
                            <a16:creationId xmlns:a16="http://schemas.microsoft.com/office/drawing/2014/main" id="{FCDB3873-636D-DB28-42F2-AC712DDF36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eck 13">
            <a:extLst>
              <a:ext uri="{FF2B5EF4-FFF2-40B4-BE49-F238E27FC236}">
                <a16:creationId xmlns:a16="http://schemas.microsoft.com/office/drawing/2014/main" id="{E9BE8B91-3AD5-EB22-75C3-25B49B612DF4}"/>
              </a:ext>
            </a:extLst>
          </p:cNvPr>
          <p:cNvSpPr>
            <a:spLocks/>
          </p:cNvSpPr>
          <p:nvPr userDrawn="1"/>
        </p:nvSpPr>
        <p:spPr bwMode="white">
          <a:xfrm>
            <a:off x="0" y="0"/>
            <a:ext cx="12192000" cy="61674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13" name="Bildplatzhalter 12" descr="Thematic picture – please describe further">
            <a:extLst>
              <a:ext uri="{FF2B5EF4-FFF2-40B4-BE49-F238E27FC236}">
                <a16:creationId xmlns:a16="http://schemas.microsoft.com/office/drawing/2014/main" id="{DB8EAE19-1554-F94C-4D76-C4D3F7AD1F55}"/>
              </a:ext>
            </a:extLst>
          </p:cNvPr>
          <p:cNvSpPr>
            <a:spLocks noGrp="1"/>
          </p:cNvSpPr>
          <p:nvPr>
            <p:ph type="pic" sz="quarter" idx="12" hasCustomPrompt="1"/>
          </p:nvPr>
        </p:nvSpPr>
        <p:spPr bwMode="ltGray">
          <a:xfrm>
            <a:off x="0" y="0"/>
            <a:ext cx="7797800" cy="6167438"/>
          </a:xfrm>
          <a:custGeom>
            <a:avLst/>
            <a:gdLst>
              <a:gd name="connsiteX0" fmla="*/ 0 w 7797800"/>
              <a:gd name="connsiteY0" fmla="*/ 0 h 6167438"/>
              <a:gd name="connsiteX1" fmla="*/ 7797800 w 7797800"/>
              <a:gd name="connsiteY1" fmla="*/ 0 h 6167438"/>
              <a:gd name="connsiteX2" fmla="*/ 5490747 w 7797800"/>
              <a:gd name="connsiteY2" fmla="*/ 6167438 h 6167438"/>
              <a:gd name="connsiteX3" fmla="*/ 0 w 7797800"/>
              <a:gd name="connsiteY3" fmla="*/ 6167438 h 6167438"/>
            </a:gdLst>
            <a:ahLst/>
            <a:cxnLst>
              <a:cxn ang="0">
                <a:pos x="connsiteX0" y="connsiteY0"/>
              </a:cxn>
              <a:cxn ang="0">
                <a:pos x="connsiteX1" y="connsiteY1"/>
              </a:cxn>
              <a:cxn ang="0">
                <a:pos x="connsiteX2" y="connsiteY2"/>
              </a:cxn>
              <a:cxn ang="0">
                <a:pos x="connsiteX3" y="connsiteY3"/>
              </a:cxn>
            </a:cxnLst>
            <a:rect l="l" t="t" r="r" b="b"/>
            <a:pathLst>
              <a:path w="7797800" h="6167438">
                <a:moveTo>
                  <a:pt x="0" y="0"/>
                </a:moveTo>
                <a:lnTo>
                  <a:pt x="7797800" y="0"/>
                </a:lnTo>
                <a:lnTo>
                  <a:pt x="5490747" y="6167438"/>
                </a:lnTo>
                <a:lnTo>
                  <a:pt x="0" y="6167438"/>
                </a:lnTo>
                <a:close/>
              </a:path>
            </a:pathLst>
          </a:custGeom>
          <a:solidFill>
            <a:srgbClr val="9999A9"/>
          </a:solidFill>
        </p:spPr>
        <p:txBody>
          <a:bodyPr wrap="square" lIns="144000" tIns="108000" rIns="144000" bIns="108000">
            <a:noAutofit/>
          </a:bodyPr>
          <a:lstStyle/>
          <a:p>
            <a:r>
              <a:rPr lang="en-US"/>
              <a:t>Thematic picture</a:t>
            </a:r>
          </a:p>
        </p:txBody>
      </p:sp>
      <p:sp>
        <p:nvSpPr>
          <p:cNvPr id="2" name="Title">
            <a:extLst>
              <a:ext uri="{FF2B5EF4-FFF2-40B4-BE49-F238E27FC236}">
                <a16:creationId xmlns:a16="http://schemas.microsoft.com/office/drawing/2014/main" id="{6C10F9E1-F99E-0873-BBCA-576C1477C5D4}"/>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054100"/>
            <a:ext cx="3744000" cy="5112700"/>
          </a:xfrm>
          <a:prstGeom prst="rect">
            <a:avLst/>
          </a:prstGeom>
        </p:spPr>
        <p:txBody>
          <a:bodyPr>
            <a:noAutofit/>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2E61FB68-1654-317A-F4C5-E69BD8D913DB}"/>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4568767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s (Spotlight) dark">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CDB3873-636D-DB28-42F2-AC712DDF3643}"/>
              </a:ext>
            </a:extLst>
          </p:cNvPr>
          <p:cNvGraphicFramePr>
            <a:graphicFrameLocks noChangeAspect="1"/>
          </p:cNvGraphicFramePr>
          <p:nvPr userDrawn="1">
            <p:custDataLst>
              <p:tags r:id="rId1"/>
            </p:custDataLst>
            <p:extLst>
              <p:ext uri="{D42A27DB-BD31-4B8C-83A1-F6EECF244321}">
                <p14:modId xmlns:p14="http://schemas.microsoft.com/office/powerpoint/2010/main" val="3977449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1" name="think-cell data - do not delete" hidden="1">
                        <a:extLst>
                          <a:ext uri="{FF2B5EF4-FFF2-40B4-BE49-F238E27FC236}">
                            <a16:creationId xmlns:a16="http://schemas.microsoft.com/office/drawing/2014/main" id="{FCDB3873-636D-DB28-42F2-AC712DDF36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eck 13">
            <a:extLst>
              <a:ext uri="{FF2B5EF4-FFF2-40B4-BE49-F238E27FC236}">
                <a16:creationId xmlns:a16="http://schemas.microsoft.com/office/drawing/2014/main" id="{E9BE8B91-3AD5-EB22-75C3-25B49B612DF4}"/>
              </a:ext>
            </a:extLst>
          </p:cNvPr>
          <p:cNvSpPr>
            <a:spLocks/>
          </p:cNvSpPr>
          <p:nvPr userDrawn="1"/>
        </p:nvSpPr>
        <p:spPr bwMode="white">
          <a:xfrm>
            <a:off x="0" y="0"/>
            <a:ext cx="12192000" cy="61674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15" name="Bildplatzhalter 14" descr="Thematic picture – please describe further">
            <a:extLst>
              <a:ext uri="{FF2B5EF4-FFF2-40B4-BE49-F238E27FC236}">
                <a16:creationId xmlns:a16="http://schemas.microsoft.com/office/drawing/2014/main" id="{8E252A13-DC37-9FB2-F00A-C774AD6C3867}"/>
              </a:ext>
            </a:extLst>
          </p:cNvPr>
          <p:cNvSpPr>
            <a:spLocks noGrp="1"/>
          </p:cNvSpPr>
          <p:nvPr>
            <p:ph type="pic" sz="quarter" idx="12" hasCustomPrompt="1"/>
          </p:nvPr>
        </p:nvSpPr>
        <p:spPr bwMode="ltGray">
          <a:xfrm>
            <a:off x="1" y="0"/>
            <a:ext cx="9393237" cy="6167438"/>
          </a:xfrm>
          <a:custGeom>
            <a:avLst/>
            <a:gdLst>
              <a:gd name="connsiteX0" fmla="*/ 0 w 9393237"/>
              <a:gd name="connsiteY0" fmla="*/ 0 h 6167438"/>
              <a:gd name="connsiteX1" fmla="*/ 1595437 w 9393237"/>
              <a:gd name="connsiteY1" fmla="*/ 0 h 6167438"/>
              <a:gd name="connsiteX2" fmla="*/ 7797800 w 9393237"/>
              <a:gd name="connsiteY2" fmla="*/ 0 h 6167438"/>
              <a:gd name="connsiteX3" fmla="*/ 9393237 w 9393237"/>
              <a:gd name="connsiteY3" fmla="*/ 0 h 6167438"/>
              <a:gd name="connsiteX4" fmla="*/ 7086184 w 9393237"/>
              <a:gd name="connsiteY4" fmla="*/ 6167438 h 6167438"/>
              <a:gd name="connsiteX5" fmla="*/ 5490747 w 9393237"/>
              <a:gd name="connsiteY5" fmla="*/ 6167438 h 6167438"/>
              <a:gd name="connsiteX6" fmla="*/ 1595437 w 9393237"/>
              <a:gd name="connsiteY6" fmla="*/ 6167438 h 6167438"/>
              <a:gd name="connsiteX7" fmla="*/ 0 w 9393237"/>
              <a:gd name="connsiteY7" fmla="*/ 6167438 h 616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3237" h="6167438">
                <a:moveTo>
                  <a:pt x="0" y="0"/>
                </a:moveTo>
                <a:lnTo>
                  <a:pt x="1595437" y="0"/>
                </a:lnTo>
                <a:lnTo>
                  <a:pt x="7797800" y="0"/>
                </a:lnTo>
                <a:lnTo>
                  <a:pt x="9393237" y="0"/>
                </a:lnTo>
                <a:lnTo>
                  <a:pt x="7086184" y="6167438"/>
                </a:lnTo>
                <a:lnTo>
                  <a:pt x="5490747" y="6167438"/>
                </a:lnTo>
                <a:lnTo>
                  <a:pt x="1595437" y="6167438"/>
                </a:lnTo>
                <a:lnTo>
                  <a:pt x="0" y="6167438"/>
                </a:lnTo>
                <a:close/>
              </a:path>
            </a:pathLst>
          </a:custGeom>
          <a:solidFill>
            <a:srgbClr val="9999A9"/>
          </a:solidFill>
        </p:spPr>
        <p:txBody>
          <a:bodyPr wrap="square" lIns="144000" tIns="108000" rIns="144000" bIns="108000">
            <a:noAutofit/>
          </a:bodyPr>
          <a:lstStyle/>
          <a:p>
            <a:r>
              <a:rPr lang="en-US"/>
              <a:t>Thematic picture</a:t>
            </a:r>
          </a:p>
        </p:txBody>
      </p:sp>
      <p:sp>
        <p:nvSpPr>
          <p:cNvPr id="7" name="Title">
            <a:extLst>
              <a:ext uri="{FF2B5EF4-FFF2-40B4-BE49-F238E27FC236}">
                <a16:creationId xmlns:a16="http://schemas.microsoft.com/office/drawing/2014/main" id="{F156A745-D3D9-3068-B371-CC6DBB863635}"/>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4839631"/>
            <a:ext cx="3744000" cy="967444"/>
          </a:xfrm>
          <a:prstGeom prst="rect">
            <a:avLst/>
          </a:prstGeom>
        </p:spPr>
        <p:txBody>
          <a:bodyPr>
            <a:noAutofit/>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5ED7179E-A827-DBA2-3135-1ED59985945B}"/>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977710351"/>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ne table (large) dark">
    <p:bg>
      <p:bgRef idx="1001">
        <a:schemeClr val="bg2"/>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3D2313B-0374-0B8E-AB82-26CC49FD4087}"/>
              </a:ext>
            </a:extLst>
          </p:cNvPr>
          <p:cNvGraphicFramePr>
            <a:graphicFrameLocks noChangeAspect="1"/>
          </p:cNvGraphicFramePr>
          <p:nvPr userDrawn="1">
            <p:custDataLst>
              <p:tags r:id="rId1"/>
            </p:custDataLst>
            <p:extLst>
              <p:ext uri="{D42A27DB-BD31-4B8C-83A1-F6EECF244321}">
                <p14:modId xmlns:p14="http://schemas.microsoft.com/office/powerpoint/2010/main" val="1666568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think-cell data - do not delete" hidden="1">
                        <a:extLst>
                          <a:ext uri="{FF2B5EF4-FFF2-40B4-BE49-F238E27FC236}">
                            <a16:creationId xmlns:a16="http://schemas.microsoft.com/office/drawing/2014/main" id="{43D2313B-0374-0B8E-AB82-26CC49FD40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vert="horz"/>
          <a:lstStyle>
            <a:lvl1pPr>
              <a:defRPr>
                <a:solidFill>
                  <a:schemeClr val="tx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lvl1pPr>
              <a:defRPr>
                <a:solidFill>
                  <a:schemeClr val="tx1"/>
                </a:solidFill>
              </a:defRPr>
            </a:lvl1pPr>
          </a:lstStyle>
          <a:p>
            <a:r>
              <a:rPr lang="en-US"/>
              <a:t>Click icon to add table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lvl1pPr>
              <a:defRPr>
                <a:solidFill>
                  <a:schemeClr val="tx1"/>
                </a:solidFill>
              </a:defRPr>
            </a:lvl1pPr>
          </a:lstStyle>
          <a:p>
            <a:r>
              <a:rPr lang="en-US"/>
              <a:t>Page </a:t>
            </a:r>
            <a:fld id="{15EBE321-CBB1-4E91-BD14-37C8D44326FB}" type="slidenum">
              <a:rPr lang="en-US" smtClean="0"/>
              <a:pPr/>
              <a:t>‹Nr.›</a:t>
            </a:fld>
            <a:endParaRPr lang="en-US"/>
          </a:p>
        </p:txBody>
      </p:sp>
      <p:pic>
        <p:nvPicPr>
          <p:cNvPr id="8" name="Siemens Logo" descr="Siemens logo">
            <a:extLst>
              <a:ext uri="{FF2B5EF4-FFF2-40B4-BE49-F238E27FC236}">
                <a16:creationId xmlns:a16="http://schemas.microsoft.com/office/drawing/2014/main" id="{BD8A9896-8801-6D5D-B94E-85F7F12297A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8ED61D63-76F2-8C5A-5819-184CA37983FD}"/>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720808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4BD5878F-B272-899D-665D-BF9A34A0F330}"/>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08420936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496256D-6250-A3C4-D035-1316DED016A7}"/>
              </a:ext>
            </a:extLst>
          </p:cNvPr>
          <p:cNvGraphicFramePr>
            <a:graphicFrameLocks noChangeAspect="1"/>
          </p:cNvGraphicFramePr>
          <p:nvPr userDrawn="1">
            <p:custDataLst>
              <p:tags r:id="rId1"/>
            </p:custDataLst>
            <p:extLst>
              <p:ext uri="{D42A27DB-BD31-4B8C-83A1-F6EECF244321}">
                <p14:modId xmlns:p14="http://schemas.microsoft.com/office/powerpoint/2010/main" val="2218104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6" name="think-cell data - do not delete" hidden="1">
                        <a:extLst>
                          <a:ext uri="{FF2B5EF4-FFF2-40B4-BE49-F238E27FC236}">
                            <a16:creationId xmlns:a16="http://schemas.microsoft.com/office/drawing/2014/main" id="{7496256D-6250-A3C4-D035-1316DED016A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vert="horz"/>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3"/>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3"/>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3"/>
          </a:solidFill>
          <a:ln w="19050">
            <a:solidFill>
              <a:schemeClr val="accent3"/>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‹Nr.›</a:t>
            </a:fld>
            <a:endParaRPr lang="en-US"/>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DDC5F7B5-1738-CC64-0946-148019FA1AF3}"/>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882678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ocess flow light">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38A78A7-B6E7-31A6-5222-A33073BB8B51}"/>
              </a:ext>
            </a:extLst>
          </p:cNvPr>
          <p:cNvGraphicFramePr>
            <a:graphicFrameLocks noChangeAspect="1"/>
          </p:cNvGraphicFramePr>
          <p:nvPr userDrawn="1">
            <p:custDataLst>
              <p:tags r:id="rId1"/>
            </p:custDataLst>
            <p:extLst>
              <p:ext uri="{D42A27DB-BD31-4B8C-83A1-F6EECF244321}">
                <p14:modId xmlns:p14="http://schemas.microsoft.com/office/powerpoint/2010/main" val="968649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4" name="think-cell data - do not delete" hidden="1">
                        <a:extLst>
                          <a:ext uri="{FF2B5EF4-FFF2-40B4-BE49-F238E27FC236}">
                            <a16:creationId xmlns:a16="http://schemas.microsoft.com/office/drawing/2014/main" id="{038A78A7-B6E7-31A6-5222-A33073BB8B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vert="horz"/>
          <a:lstStyle>
            <a:lvl1pPr>
              <a:defRPr>
                <a:solidFill>
                  <a:schemeClr val="accent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solidFill>
                  <a:schemeClr val="tx1"/>
                </a:solidFill>
              </a:defRPr>
            </a:lvl1pPr>
            <a:lvl2pPr>
              <a:buClr>
                <a:schemeClr val="accent1"/>
              </a:buClr>
              <a:defRPr>
                <a:ln>
                  <a:noFill/>
                </a:ln>
                <a:solidFill>
                  <a:schemeClr val="tx1"/>
                </a:solidFill>
              </a:defRPr>
            </a:lvl2pPr>
            <a:lvl3pPr>
              <a:buClr>
                <a:schemeClr val="accent1"/>
              </a:buClr>
              <a:defRPr>
                <a:ln>
                  <a:noFill/>
                </a:ln>
                <a:solidFill>
                  <a:schemeClr val="tx1"/>
                </a:solidFill>
              </a:defRPr>
            </a:lvl3pPr>
            <a:lvl4pPr>
              <a:buClr>
                <a:schemeClr val="accent1"/>
              </a:buClr>
              <a:defRPr>
                <a:ln>
                  <a:noFill/>
                </a:ln>
                <a:solidFill>
                  <a:schemeClr val="tx1"/>
                </a:solidFill>
              </a:defRPr>
            </a:lvl4pPr>
            <a:lvl5pPr>
              <a:buClr>
                <a:schemeClr val="accent1"/>
              </a:buClr>
              <a:defRPr>
                <a:ln>
                  <a:noFill/>
                </a:ln>
                <a:solidFill>
                  <a:schemeClr val="tx1"/>
                </a:solidFill>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solidFill>
                  <a:schemeClr val="tx1"/>
                </a:solidFill>
              </a:defRPr>
            </a:lvl1pPr>
            <a:lvl2pPr>
              <a:buClr>
                <a:schemeClr val="accent1"/>
              </a:buClr>
              <a:defRPr>
                <a:ln>
                  <a:noFill/>
                </a:ln>
                <a:solidFill>
                  <a:schemeClr val="tx1"/>
                </a:solidFill>
              </a:defRPr>
            </a:lvl2pPr>
            <a:lvl3pPr>
              <a:buClr>
                <a:schemeClr val="accent1"/>
              </a:buClr>
              <a:defRPr>
                <a:ln>
                  <a:noFill/>
                </a:ln>
                <a:solidFill>
                  <a:schemeClr val="tx1"/>
                </a:solidFill>
              </a:defRPr>
            </a:lvl3pPr>
            <a:lvl4pPr>
              <a:buClr>
                <a:schemeClr val="accent1"/>
              </a:buClr>
              <a:defRPr>
                <a:ln>
                  <a:noFill/>
                </a:ln>
                <a:solidFill>
                  <a:schemeClr val="tx1"/>
                </a:solidFill>
              </a:defRPr>
            </a:lvl4pPr>
            <a:lvl5pPr>
              <a:buClr>
                <a:schemeClr val="accent1"/>
              </a:buClr>
              <a:defRPr>
                <a:ln>
                  <a:noFill/>
                </a:ln>
                <a:solidFill>
                  <a:schemeClr val="tx1"/>
                </a:solidFill>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lvl1pPr>
              <a:defRPr>
                <a:solidFill>
                  <a:schemeClr val="tx1"/>
                </a:solidFill>
              </a:defRPr>
            </a:lvl1pPr>
          </a:lstStyle>
          <a:p>
            <a:r>
              <a:rPr lang="en-US"/>
              <a:t>Page </a:t>
            </a:r>
            <a:fld id="{15EBE321-CBB1-4E91-BD14-37C8D44326FB}" type="slidenum">
              <a:rPr lang="en-US" smtClean="0"/>
              <a:pPr/>
              <a:t>‹Nr.›</a:t>
            </a:fld>
            <a:endParaRPr lang="en-US"/>
          </a:p>
        </p:txBody>
      </p:sp>
      <p:pic>
        <p:nvPicPr>
          <p:cNvPr id="2" name="Siemens Logo" descr="Siemens logo">
            <a:extLst>
              <a:ext uri="{FF2B5EF4-FFF2-40B4-BE49-F238E27FC236}">
                <a16:creationId xmlns:a16="http://schemas.microsoft.com/office/drawing/2014/main" id="{CDF7B5B8-45D0-DCDA-12CD-B1F9876F22D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B52B499A-5B93-E9B1-250F-EE5ED65B7B5F}"/>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29712363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dark">
    <p:bg>
      <p:bgRef idx="1001">
        <a:schemeClr val="bg2"/>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63CD996-1B6D-3661-B870-FB5ED4574B26}"/>
              </a:ext>
            </a:extLst>
          </p:cNvPr>
          <p:cNvGraphicFramePr>
            <a:graphicFrameLocks noChangeAspect="1"/>
          </p:cNvGraphicFramePr>
          <p:nvPr userDrawn="1">
            <p:custDataLst>
              <p:tags r:id="rId1"/>
            </p:custDataLst>
            <p:extLst>
              <p:ext uri="{D42A27DB-BD31-4B8C-83A1-F6EECF244321}">
                <p14:modId xmlns:p14="http://schemas.microsoft.com/office/powerpoint/2010/main" val="3506618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863CD996-1B6D-3661-B870-FB5ED4574B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vert="horz"/>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accent2"/>
          </a:solidFill>
          <a:ln w="61580" cap="flat">
            <a:noFill/>
            <a:prstDash val="solid"/>
            <a:miter/>
          </a:ln>
        </p:spPr>
        <p:txBody>
          <a:bodyPr rtlCol="0" anchor="ctr"/>
          <a:lstStyle/>
          <a:p>
            <a:endParaRPr lang="en-US"/>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‹Nr.›</a:t>
            </a:fld>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9F643F59-01E0-D139-C348-5429396C39AF}"/>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2450967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accent1"/>
          </a:solidFill>
          <a:ln w="61580" cap="flat">
            <a:noFill/>
            <a:prstDash val="solid"/>
            <a:miter/>
          </a:ln>
        </p:spPr>
        <p:txBody>
          <a:bodyPr rtlCol="0" anchor="ctr"/>
          <a:lstStyle/>
          <a:p>
            <a:endParaRPr lang="en-US"/>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‹Nr.›</a:t>
            </a:fld>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B59757D-E1A6-074B-8D93-BB1CDC8183D7}"/>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61723049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DA43FFF-F0A5-79F9-D580-DCD4103D3174}"/>
              </a:ext>
            </a:extLst>
          </p:cNvPr>
          <p:cNvGraphicFramePr>
            <a:graphicFrameLocks noChangeAspect="1"/>
          </p:cNvGraphicFramePr>
          <p:nvPr userDrawn="1">
            <p:custDataLst>
              <p:tags r:id="rId1"/>
            </p:custDataLst>
            <p:extLst>
              <p:ext uri="{D42A27DB-BD31-4B8C-83A1-F6EECF244321}">
                <p14:modId xmlns:p14="http://schemas.microsoft.com/office/powerpoint/2010/main" val="3213914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5DA43FFF-F0A5-79F9-D580-DCD4103D31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vert="horz" lIns="0" tIns="0" rIns="0" bIns="0" anchor="t">
            <a:noAutofit/>
          </a:bodyPr>
          <a:lstStyle>
            <a:lvl1pPr>
              <a:lnSpc>
                <a:spcPct val="90000"/>
              </a:lnSpc>
              <a:defRPr sz="8000" b="0">
                <a:solidFill>
                  <a:schemeClr val="tx1"/>
                </a:solidFill>
              </a:defRPr>
            </a:lvl1pPr>
          </a:lstStyle>
          <a:p>
            <a:r>
              <a:rPr lang="en-US"/>
              <a:t>Click to edit Master title style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0D9F145-AD32-9D33-CCC8-8E4C64B6238C}"/>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6627018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title color fill ">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652E18E2-8467-4B13-8CE4-83A0E21F2D3B}"/>
              </a:ext>
            </a:extLst>
          </p:cNvPr>
          <p:cNvGraphicFramePr>
            <a:graphicFrameLocks noChangeAspect="1"/>
          </p:cNvGraphicFramePr>
          <p:nvPr userDrawn="1">
            <p:custDataLst>
              <p:tags r:id="rId1"/>
            </p:custDataLst>
            <p:extLst>
              <p:ext uri="{D42A27DB-BD31-4B8C-83A1-F6EECF244321}">
                <p14:modId xmlns:p14="http://schemas.microsoft.com/office/powerpoint/2010/main" val="742040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7" name="Objekt 6" hidden="1">
                        <a:extLst>
                          <a:ext uri="{FF2B5EF4-FFF2-40B4-BE49-F238E27FC236}">
                            <a16:creationId xmlns:a16="http://schemas.microsoft.com/office/drawing/2014/main" id="{652E18E2-8467-4B13-8CE4-83A0E21F2D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3" y="1414800"/>
            <a:ext cx="8207375" cy="3114000"/>
          </a:xfrm>
        </p:spPr>
        <p:txBody>
          <a:bodyPr vert="horz" lIns="0" tIns="0" bIns="0" anchor="b"/>
          <a:lstStyle>
            <a:lvl1pPr algn="l" rtl="0">
              <a:defRPr sz="4400">
                <a:solidFill>
                  <a:schemeClr val="tx1"/>
                </a:solidFill>
              </a:defRPr>
            </a:lvl1pPr>
          </a:lstStyle>
          <a:p>
            <a:r>
              <a:rPr lang="en-US" noProof="0"/>
              <a:t>Chapter divider</a:t>
            </a:r>
          </a:p>
        </p:txBody>
      </p:sp>
      <p:sp>
        <p:nvSpPr>
          <p:cNvPr id="4" name="Subtitle">
            <a:extLst>
              <a:ext uri="{FF2B5EF4-FFF2-40B4-BE49-F238E27FC236}">
                <a16:creationId xmlns:a16="http://schemas.microsoft.com/office/drawing/2014/main" id="{6800291B-8951-48A6-AA08-05DDABDCE8A0}"/>
              </a:ext>
            </a:extLst>
          </p:cNvPr>
          <p:cNvSpPr>
            <a:spLocks noGrp="1"/>
          </p:cNvSpPr>
          <p:nvPr>
            <p:ph type="subTitle" idx="1" hasCustomPrompt="1"/>
          </p:nvPr>
        </p:nvSpPr>
        <p:spPr>
          <a:xfrm>
            <a:off x="627064" y="4528800"/>
            <a:ext cx="8208000"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3" name="Date">
            <a:extLst>
              <a:ext uri="{FF2B5EF4-FFF2-40B4-BE49-F238E27FC236}">
                <a16:creationId xmlns:a16="http://schemas.microsoft.com/office/drawing/2014/main" id="{C402A96C-EBED-40E1-A4C2-8E37DB8DC9F5}"/>
              </a:ext>
            </a:extLst>
          </p:cNvPr>
          <p:cNvSpPr>
            <a:spLocks noGrp="1"/>
          </p:cNvSpPr>
          <p:nvPr>
            <p:ph type="dt" sz="half" idx="10"/>
          </p:nvPr>
        </p:nvSpPr>
        <p:spPr/>
        <p:txBody>
          <a:bodyPr/>
          <a:lstStyle>
            <a:lvl1pPr rtl="0">
              <a:defRPr/>
            </a:lvl1pPr>
          </a:lstStyle>
          <a:p>
            <a:endParaRPr lang="en-GB"/>
          </a:p>
        </p:txBody>
      </p:sp>
      <p:sp>
        <p:nvSpPr>
          <p:cNvPr id="5" name="Footer">
            <a:extLst>
              <a:ext uri="{FF2B5EF4-FFF2-40B4-BE49-F238E27FC236}">
                <a16:creationId xmlns:a16="http://schemas.microsoft.com/office/drawing/2014/main" id="{8BDE6292-7392-48FE-A6BA-AC5CD29F9ADE}"/>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8" name="Slide Number">
            <a:extLst>
              <a:ext uri="{FF2B5EF4-FFF2-40B4-BE49-F238E27FC236}">
                <a16:creationId xmlns:a16="http://schemas.microsoft.com/office/drawing/2014/main" id="{5A665DDE-DE0E-4DA5-8EAA-1E82501DB975}"/>
              </a:ext>
            </a:extLst>
          </p:cNvPr>
          <p:cNvSpPr>
            <a:spLocks noGrp="1"/>
          </p:cNvSpPr>
          <p:nvPr>
            <p:ph type="sldNum" sz="quarter" idx="12"/>
          </p:nvPr>
        </p:nvSpPr>
        <p:spPr/>
        <p:txBody>
          <a:bodyPr/>
          <a:lstStyle>
            <a:lvl1pPr rtl="0">
              <a:defRPr/>
            </a:lvl1pPr>
          </a:lstStyle>
          <a:p>
            <a:fld id="{E5B0116A-0D09-4E99-8C69-B4C15A5D8A2B}" type="slidenum">
              <a:rPr lang="en-GB" smtClean="0"/>
              <a:pPr/>
              <a:t>‹Nr.›</a:t>
            </a:fld>
            <a:endParaRPr lang="en-GB"/>
          </a:p>
        </p:txBody>
      </p:sp>
      <p:pic>
        <p:nvPicPr>
          <p:cNvPr id="9" name="Picture 13">
            <a:extLst>
              <a:ext uri="{FF2B5EF4-FFF2-40B4-BE49-F238E27FC236}">
                <a16:creationId xmlns:a16="http://schemas.microsoft.com/office/drawing/2014/main" id="{1AB766AC-ED0B-4087-A09F-BD4F854FCD31}"/>
              </a:ext>
            </a:extLst>
          </p:cNvPr>
          <p:cNvPicPr>
            <a:picLocks noChangeAspect="1"/>
          </p:cNvPicPr>
          <p:nvPr userDrawn="1"/>
        </p:nvPicPr>
        <p:blipFill>
          <a:blip r:embed="rId5"/>
          <a:stretch>
            <a:fillRect/>
          </a:stretch>
        </p:blipFill>
        <p:spPr>
          <a:xfrm>
            <a:off x="9663113" y="403233"/>
            <a:ext cx="2051050" cy="330512"/>
          </a:xfrm>
          <a:prstGeom prst="rect">
            <a:avLst/>
          </a:prstGeom>
        </p:spPr>
      </p:pic>
    </p:spTree>
    <p:extLst>
      <p:ext uri="{BB962C8B-B14F-4D97-AF65-F5344CB8AC3E}">
        <p14:creationId xmlns:p14="http://schemas.microsoft.com/office/powerpoint/2010/main" val="3150235694"/>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DBA1919-A005-3B0B-0836-B85FEBC410AC}"/>
              </a:ext>
            </a:extLst>
          </p:cNvPr>
          <p:cNvGraphicFramePr>
            <a:graphicFrameLocks noChangeAspect="1"/>
          </p:cNvGraphicFramePr>
          <p:nvPr userDrawn="1">
            <p:custDataLst>
              <p:tags r:id="rId1"/>
            </p:custDataLst>
            <p:extLst>
              <p:ext uri="{D42A27DB-BD31-4B8C-83A1-F6EECF244321}">
                <p14:modId xmlns:p14="http://schemas.microsoft.com/office/powerpoint/2010/main" val="3170922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0DBA1919-A005-3B0B-0836-B85FEBC410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vert="horz" lIns="0" tIns="0" rIns="0" bIns="0" anchor="t">
            <a:noAutofit/>
          </a:bodyPr>
          <a:lstStyle>
            <a:lvl1pPr>
              <a:lnSpc>
                <a:spcPct val="90000"/>
              </a:lnSpc>
              <a:defRPr sz="8000" b="0">
                <a:solidFill>
                  <a:schemeClr val="tx1"/>
                </a:solidFill>
              </a:defRPr>
            </a:lvl1pPr>
          </a:lstStyle>
          <a:p>
            <a:r>
              <a:rPr lang="en-US"/>
              <a:t>Click to edit Master title style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48F8FF10-2FEC-4685-381F-C6A34CA4166A}"/>
              </a:ext>
            </a:extLst>
          </p:cNvPr>
          <p:cNvSpPr>
            <a:spLocks noGrp="1"/>
          </p:cNvSpPr>
          <p:nvPr>
            <p:ph type="ftr" sz="quarter" idx="10"/>
          </p:nvPr>
        </p:nvSpPr>
        <p:spPr bwMode="black">
          <a:xfrm>
            <a:off x="1059160" y="6310800"/>
            <a:ext cx="8640003"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4958591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ey message dark">
    <p:bg>
      <p:bgRef idx="1001">
        <a:schemeClr val="bg2"/>
      </p:bgRef>
    </p:bg>
    <p:spTree>
      <p:nvGrpSpPr>
        <p:cNvPr id="1" name=""/>
        <p:cNvGrpSpPr/>
        <p:nvPr/>
      </p:nvGrpSpPr>
      <p:grpSpPr>
        <a:xfrm>
          <a:off x="0" y="0"/>
          <a:ext cx="0" cy="0"/>
          <a:chOff x="0" y="0"/>
          <a:chExt cx="0" cy="0"/>
        </a:xfrm>
      </p:grpSpPr>
      <p:sp>
        <p:nvSpPr>
          <p:cNvPr id="6" name="Bildplatzhalter 14">
            <a:extLst>
              <a:ext uri="{FF2B5EF4-FFF2-40B4-BE49-F238E27FC236}">
                <a16:creationId xmlns:a16="http://schemas.microsoft.com/office/drawing/2014/main" id="{F2EB38F5-E11F-B2AA-C37C-A2F8BAE648F2}"/>
              </a:ext>
            </a:extLst>
          </p:cNvPr>
          <p:cNvSpPr>
            <a:spLocks noGrp="1"/>
          </p:cNvSpPr>
          <p:nvPr>
            <p:ph type="pic" sz="quarter" idx="13" hasCustomPrompt="1"/>
          </p:nvPr>
        </p:nvSpPr>
        <p:spPr bwMode="ltGray">
          <a:xfrm>
            <a:off x="5301260" y="0"/>
            <a:ext cx="6890740" cy="6858000"/>
          </a:xfrm>
          <a:custGeom>
            <a:avLst/>
            <a:gdLst>
              <a:gd name="connsiteX0" fmla="*/ 2565370 w 6890740"/>
              <a:gd name="connsiteY0" fmla="*/ 0 h 6858000"/>
              <a:gd name="connsiteX1" fmla="*/ 6890740 w 6890740"/>
              <a:gd name="connsiteY1" fmla="*/ 0 h 6858000"/>
              <a:gd name="connsiteX2" fmla="*/ 6890740 w 6890740"/>
              <a:gd name="connsiteY2" fmla="*/ 6858000 h 6858000"/>
              <a:gd name="connsiteX3" fmla="*/ 0 w 68907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40" h="6858000">
                <a:moveTo>
                  <a:pt x="2565370" y="0"/>
                </a:moveTo>
                <a:lnTo>
                  <a:pt x="6890740" y="0"/>
                </a:lnTo>
                <a:lnTo>
                  <a:pt x="6890740" y="6858000"/>
                </a:lnTo>
                <a:lnTo>
                  <a:pt x="0" y="6858000"/>
                </a:lnTo>
                <a:close/>
              </a:path>
            </a:pathLst>
          </a:custGeom>
          <a:solidFill>
            <a:srgbClr val="9999A9"/>
          </a:solidFill>
        </p:spPr>
        <p:txBody>
          <a:bodyPr wrap="square" anchor="ctr">
            <a:noAutofit/>
          </a:bodyPr>
          <a:lstStyle>
            <a:lvl1pPr algn="ctr">
              <a:defRPr/>
            </a:lvl1pPr>
          </a:lstStyle>
          <a:p>
            <a:r>
              <a:rPr lang="en-US"/>
              <a:t>Thematic picture</a:t>
            </a:r>
          </a:p>
        </p:txBody>
      </p:sp>
      <p:graphicFrame>
        <p:nvGraphicFramePr>
          <p:cNvPr id="9" name="think-cell data - do not delete" hidden="1">
            <a:extLst>
              <a:ext uri="{FF2B5EF4-FFF2-40B4-BE49-F238E27FC236}">
                <a16:creationId xmlns:a16="http://schemas.microsoft.com/office/drawing/2014/main" id="{08764848-09F9-9FD7-1BD3-FBAD2C7FAE05}"/>
              </a:ext>
            </a:extLst>
          </p:cNvPr>
          <p:cNvGraphicFramePr>
            <a:graphicFrameLocks noChangeAspect="1"/>
          </p:cNvGraphicFramePr>
          <p:nvPr userDrawn="1">
            <p:custDataLst>
              <p:tags r:id="rId1"/>
            </p:custDataLst>
            <p:extLst>
              <p:ext uri="{D42A27DB-BD31-4B8C-83A1-F6EECF244321}">
                <p14:modId xmlns:p14="http://schemas.microsoft.com/office/powerpoint/2010/main" val="2249596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think-cell data - do not delete" hidden="1">
                        <a:extLst>
                          <a:ext uri="{FF2B5EF4-FFF2-40B4-BE49-F238E27FC236}">
                            <a16:creationId xmlns:a16="http://schemas.microsoft.com/office/drawing/2014/main" id="{08764848-09F9-9FD7-1BD3-FBAD2C7FAE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1" y="1414464"/>
            <a:ext cx="5729143" cy="2462213"/>
          </a:xfrm>
          <a:noFill/>
        </p:spPr>
        <p:txBody>
          <a:bodyPr vert="horz" wrap="square" rIns="0" bIns="0" anchor="t" anchorCtr="0">
            <a:spAutoFit/>
          </a:bodyPr>
          <a:lstStyle>
            <a:lvl1pPr marL="0">
              <a:lnSpc>
                <a:spcPct val="100000"/>
              </a:lnSpc>
              <a:defRPr sz="4000" b="0">
                <a:solidFill>
                  <a:schemeClr val="tx1"/>
                </a:solidFill>
              </a:defRPr>
            </a:lvl1pPr>
          </a:lstStyle>
          <a:p>
            <a:r>
              <a:rPr lang="en-US"/>
              <a:t>Key message, </a:t>
            </a:r>
            <a:br>
              <a:rPr lang="en-US"/>
            </a:br>
            <a:r>
              <a:rPr lang="en-US"/>
              <a:t>Arial Regular, 40 pt,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4" y="3876675"/>
            <a:ext cx="5729143" cy="1930123"/>
          </a:xfrm>
          <a:prstGeom prst="rect">
            <a:avLst/>
          </a:prstGeom>
        </p:spPr>
        <p:txBody>
          <a:bodyPr lIns="0" tIns="370800">
            <a:noAutofit/>
          </a:bodyPr>
          <a:lstStyle>
            <a:lvl1pPr marL="0" indent="0" algn="l">
              <a:spcAft>
                <a:spcPts val="300"/>
              </a:spcAft>
              <a:buNone/>
              <a:defRPr sz="20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16" name="Siemens Logo">
            <a:extLst>
              <a:ext uri="{FF2B5EF4-FFF2-40B4-BE49-F238E27FC236}">
                <a16:creationId xmlns:a16="http://schemas.microsoft.com/office/drawing/2014/main" id="{710EBED6-F1B4-D295-B051-9F1D4BDCF179}"/>
              </a:ext>
            </a:extLst>
          </p:cNvPr>
          <p:cNvSpPr>
            <a:spLocks noGrp="1" noRot="1" noMove="1" noResize="1" noEditPoints="1" noAdjustHandles="1" noChangeArrowheads="1" noChangeShapeType="1"/>
          </p:cNvSpPr>
          <p:nvPr>
            <p:ph type="body" sz="quarter" idx="14" hasCustomPrompt="1"/>
          </p:nvPr>
        </p:nvSpPr>
        <p:spPr>
          <a:xfrm>
            <a:off x="10635188" y="6415638"/>
            <a:ext cx="1152000" cy="183600"/>
          </a:xfrm>
          <a:blipFill>
            <a:blip r:embed="rId5">
              <a:extLst>
                <a:ext uri="{96DAC541-7B7A-43D3-8B79-37D633B846F1}">
                  <asvg:svgBlip xmlns:asvg="http://schemas.microsoft.com/office/drawing/2016/SVG/main" r:embed="rId6"/>
                </a:ext>
              </a:extLst>
            </a:blip>
            <a:stretch>
              <a:fillRect/>
            </a:stretch>
          </a:blipFill>
        </p:spPr>
        <p:txBody>
          <a:bodyPr/>
          <a:lstStyle>
            <a:lvl1pPr>
              <a:defRPr sz="100">
                <a:noFill/>
              </a:defRPr>
            </a:lvl1pPr>
          </a:lstStyle>
          <a:p>
            <a:pPr lvl="0"/>
            <a:r>
              <a:rPr lang="de-DE"/>
              <a:t> </a:t>
            </a:r>
            <a:endParaRPr lang="en-US"/>
          </a:p>
        </p:txBody>
      </p:sp>
      <p:sp>
        <p:nvSpPr>
          <p:cNvPr id="5" name="Footer Placeholder" descr="Footer with copyright, author and department information, and date">
            <a:extLst>
              <a:ext uri="{FF2B5EF4-FFF2-40B4-BE49-F238E27FC236}">
                <a16:creationId xmlns:a16="http://schemas.microsoft.com/office/drawing/2014/main" id="{9F5B2D8F-0819-CDD4-060B-199CA0EDE2BC}"/>
              </a:ext>
            </a:extLst>
          </p:cNvPr>
          <p:cNvSpPr>
            <a:spLocks noGrp="1"/>
          </p:cNvSpPr>
          <p:nvPr>
            <p:ph type="ftr" sz="quarter" idx="12"/>
          </p:nvPr>
        </p:nvSpPr>
        <p:spPr bwMode="black">
          <a:xfrm>
            <a:off x="411163" y="6310800"/>
            <a:ext cx="9288000" cy="547200"/>
          </a:xfrm>
        </p:spPr>
        <p:txBody>
          <a:body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41677935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Key message light">
    <p:bg>
      <p:bgRef idx="1001">
        <a:schemeClr val="bg1"/>
      </p:bgRef>
    </p:bg>
    <p:spTree>
      <p:nvGrpSpPr>
        <p:cNvPr id="1" name=""/>
        <p:cNvGrpSpPr/>
        <p:nvPr/>
      </p:nvGrpSpPr>
      <p:grpSpPr>
        <a:xfrm>
          <a:off x="0" y="0"/>
          <a:ext cx="0" cy="0"/>
          <a:chOff x="0" y="0"/>
          <a:chExt cx="0" cy="0"/>
        </a:xfrm>
      </p:grpSpPr>
      <p:sp>
        <p:nvSpPr>
          <p:cNvPr id="5" name="Bildplatzhalter 14">
            <a:extLst>
              <a:ext uri="{FF2B5EF4-FFF2-40B4-BE49-F238E27FC236}">
                <a16:creationId xmlns:a16="http://schemas.microsoft.com/office/drawing/2014/main" id="{BC477578-7631-C400-D4CD-AA7FE0DA53F8}"/>
              </a:ext>
            </a:extLst>
          </p:cNvPr>
          <p:cNvSpPr>
            <a:spLocks noGrp="1"/>
          </p:cNvSpPr>
          <p:nvPr>
            <p:ph type="pic" sz="quarter" idx="13" hasCustomPrompt="1"/>
          </p:nvPr>
        </p:nvSpPr>
        <p:spPr bwMode="ltGray">
          <a:xfrm>
            <a:off x="5301260" y="0"/>
            <a:ext cx="6890740" cy="6858000"/>
          </a:xfrm>
          <a:custGeom>
            <a:avLst/>
            <a:gdLst>
              <a:gd name="connsiteX0" fmla="*/ 2565370 w 6890740"/>
              <a:gd name="connsiteY0" fmla="*/ 0 h 6858000"/>
              <a:gd name="connsiteX1" fmla="*/ 6890740 w 6890740"/>
              <a:gd name="connsiteY1" fmla="*/ 0 h 6858000"/>
              <a:gd name="connsiteX2" fmla="*/ 6890740 w 6890740"/>
              <a:gd name="connsiteY2" fmla="*/ 6858000 h 6858000"/>
              <a:gd name="connsiteX3" fmla="*/ 0 w 68907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40" h="6858000">
                <a:moveTo>
                  <a:pt x="2565370" y="0"/>
                </a:moveTo>
                <a:lnTo>
                  <a:pt x="6890740" y="0"/>
                </a:lnTo>
                <a:lnTo>
                  <a:pt x="6890740" y="6858000"/>
                </a:lnTo>
                <a:lnTo>
                  <a:pt x="0" y="6858000"/>
                </a:lnTo>
                <a:close/>
              </a:path>
            </a:pathLst>
          </a:custGeom>
          <a:solidFill>
            <a:srgbClr val="9999A9"/>
          </a:solidFill>
        </p:spPr>
        <p:txBody>
          <a:bodyPr wrap="square" anchor="ctr">
            <a:noAutofit/>
          </a:bodyPr>
          <a:lstStyle>
            <a:lvl1pPr algn="ctr">
              <a:defRPr>
                <a:solidFill>
                  <a:schemeClr val="bg1"/>
                </a:solidFill>
              </a:defRPr>
            </a:lvl1pPr>
          </a:lstStyle>
          <a:p>
            <a:r>
              <a:rPr lang="en-US"/>
              <a:t>Thematic picture</a:t>
            </a:r>
          </a:p>
        </p:txBody>
      </p:sp>
      <p:graphicFrame>
        <p:nvGraphicFramePr>
          <p:cNvPr id="9" name="think-cell data - do not delete" hidden="1">
            <a:extLst>
              <a:ext uri="{FF2B5EF4-FFF2-40B4-BE49-F238E27FC236}">
                <a16:creationId xmlns:a16="http://schemas.microsoft.com/office/drawing/2014/main" id="{08764848-09F9-9FD7-1BD3-FBAD2C7FAE05}"/>
              </a:ext>
            </a:extLst>
          </p:cNvPr>
          <p:cNvGraphicFramePr>
            <a:graphicFrameLocks noChangeAspect="1"/>
          </p:cNvGraphicFramePr>
          <p:nvPr userDrawn="1">
            <p:custDataLst>
              <p:tags r:id="rId1"/>
            </p:custDataLst>
            <p:extLst>
              <p:ext uri="{D42A27DB-BD31-4B8C-83A1-F6EECF244321}">
                <p14:modId xmlns:p14="http://schemas.microsoft.com/office/powerpoint/2010/main" val="193522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think-cell data - do not delete" hidden="1">
                        <a:extLst>
                          <a:ext uri="{FF2B5EF4-FFF2-40B4-BE49-F238E27FC236}">
                            <a16:creationId xmlns:a16="http://schemas.microsoft.com/office/drawing/2014/main" id="{08764848-09F9-9FD7-1BD3-FBAD2C7FAE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1" y="1414464"/>
            <a:ext cx="5729143" cy="2462213"/>
          </a:xfrm>
          <a:noFill/>
        </p:spPr>
        <p:txBody>
          <a:bodyPr vert="horz" wrap="square" rIns="0" bIns="0" anchor="t" anchorCtr="0">
            <a:spAutoFit/>
          </a:bodyPr>
          <a:lstStyle>
            <a:lvl1pPr marL="0">
              <a:lnSpc>
                <a:spcPct val="100000"/>
              </a:lnSpc>
              <a:defRPr sz="4000" b="0">
                <a:solidFill>
                  <a:schemeClr val="tx1"/>
                </a:solidFill>
              </a:defRPr>
            </a:lvl1pPr>
          </a:lstStyle>
          <a:p>
            <a:r>
              <a:rPr lang="en-US"/>
              <a:t>Key message, </a:t>
            </a:r>
            <a:br>
              <a:rPr lang="en-US"/>
            </a:br>
            <a:r>
              <a:rPr lang="en-US"/>
              <a:t>Arial Regular, 40 pt,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4" y="3876675"/>
            <a:ext cx="5729143" cy="1930123"/>
          </a:xfrm>
          <a:prstGeom prst="rect">
            <a:avLst/>
          </a:prstGeom>
        </p:spPr>
        <p:txBody>
          <a:bodyPr lIns="0" tIns="370800">
            <a:noAutofit/>
          </a:bodyPr>
          <a:lstStyle>
            <a:lvl1pPr marL="0" indent="0" algn="l">
              <a:spcAft>
                <a:spcPts val="300"/>
              </a:spcAft>
              <a:buNone/>
              <a:defRPr sz="20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6" name="Siemens Logo">
            <a:extLst>
              <a:ext uri="{FF2B5EF4-FFF2-40B4-BE49-F238E27FC236}">
                <a16:creationId xmlns:a16="http://schemas.microsoft.com/office/drawing/2014/main" id="{C02C54E2-895D-C70C-C442-B3ADBDCD0E05}"/>
              </a:ext>
            </a:extLst>
          </p:cNvPr>
          <p:cNvSpPr>
            <a:spLocks noGrp="1" noRot="1" noMove="1" noResize="1" noEditPoints="1" noAdjustHandles="1" noChangeArrowheads="1" noChangeShapeType="1"/>
          </p:cNvSpPr>
          <p:nvPr>
            <p:ph type="body" sz="quarter" idx="14" hasCustomPrompt="1"/>
          </p:nvPr>
        </p:nvSpPr>
        <p:spPr>
          <a:xfrm>
            <a:off x="10635188" y="6415638"/>
            <a:ext cx="1152000" cy="183600"/>
          </a:xfrm>
          <a:blipFill>
            <a:blip r:embed="rId5">
              <a:extLst>
                <a:ext uri="{96DAC541-7B7A-43D3-8B79-37D633B846F1}">
                  <asvg:svgBlip xmlns:asvg="http://schemas.microsoft.com/office/drawing/2016/SVG/main" r:embed="rId6"/>
                </a:ext>
              </a:extLst>
            </a:blip>
            <a:stretch>
              <a:fillRect/>
            </a:stretch>
          </a:blipFill>
        </p:spPr>
        <p:txBody>
          <a:bodyPr/>
          <a:lstStyle>
            <a:lvl1pPr>
              <a:defRPr sz="100">
                <a:solidFill>
                  <a:schemeClr val="tx1"/>
                </a:solidFill>
              </a:defRPr>
            </a:lvl1pPr>
          </a:lstStyle>
          <a:p>
            <a:pPr lvl="0"/>
            <a:r>
              <a:rPr lang="de-DE"/>
              <a:t> </a:t>
            </a:r>
            <a:endParaRPr lang="en-US"/>
          </a:p>
        </p:txBody>
      </p:sp>
      <p:sp>
        <p:nvSpPr>
          <p:cNvPr id="7" name="Footer Placeholder" descr="Footer with copyright, author and department information, and date">
            <a:extLst>
              <a:ext uri="{FF2B5EF4-FFF2-40B4-BE49-F238E27FC236}">
                <a16:creationId xmlns:a16="http://schemas.microsoft.com/office/drawing/2014/main" id="{2146A659-0131-3B96-003F-E074281FD270}"/>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33466354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act dark">
    <p:bg>
      <p:bgRef idx="1001">
        <a:schemeClr val="bg2"/>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E31CD37-3D26-6D84-A631-705F5BAFA29E}"/>
              </a:ext>
            </a:extLst>
          </p:cNvPr>
          <p:cNvGraphicFramePr>
            <a:graphicFrameLocks noChangeAspect="1"/>
          </p:cNvGraphicFramePr>
          <p:nvPr userDrawn="1">
            <p:custDataLst>
              <p:tags r:id="rId1"/>
            </p:custDataLst>
            <p:extLst>
              <p:ext uri="{D42A27DB-BD31-4B8C-83A1-F6EECF244321}">
                <p14:modId xmlns:p14="http://schemas.microsoft.com/office/powerpoint/2010/main" val="1958858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3E31CD37-3D26-6D84-A631-705F5BAFA2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vert="horz"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Clr>
                <a:schemeClr val="tx1"/>
              </a:buClr>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‹Nr.›</a:t>
            </a:fld>
            <a:endParaRPr lang="en-US"/>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4344BE57-46F3-D593-1B84-338730284B8E}"/>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07205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act light">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69EB34C-C8E7-0665-7C30-22E76CD29D9B}"/>
              </a:ext>
            </a:extLst>
          </p:cNvPr>
          <p:cNvGraphicFramePr>
            <a:graphicFrameLocks noChangeAspect="1"/>
          </p:cNvGraphicFramePr>
          <p:nvPr userDrawn="1">
            <p:custDataLst>
              <p:tags r:id="rId1"/>
            </p:custDataLst>
            <p:extLst>
              <p:ext uri="{D42A27DB-BD31-4B8C-83A1-F6EECF244321}">
                <p14:modId xmlns:p14="http://schemas.microsoft.com/office/powerpoint/2010/main" val="4129902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think-cell data - do not delete" hidden="1">
                        <a:extLst>
                          <a:ext uri="{FF2B5EF4-FFF2-40B4-BE49-F238E27FC236}">
                            <a16:creationId xmlns:a16="http://schemas.microsoft.com/office/drawing/2014/main" id="{269EB34C-C8E7-0665-7C30-22E76CD29D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vert="horz"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solidFill>
                  <a:schemeClr val="tx1"/>
                </a:solidFill>
              </a:defRPr>
            </a:lvl3pPr>
            <a:lvl4pPr marL="0" indent="0" algn="l">
              <a:spcBef>
                <a:spcPts val="600"/>
              </a:spcBef>
              <a:spcAft>
                <a:spcPts val="0"/>
              </a:spcAft>
              <a:buFont typeface="Arial" panose="020B0604020202020204" pitchFamily="34" charset="0"/>
              <a:buNone/>
              <a:defRPr sz="1400" b="1">
                <a:solidFill>
                  <a:schemeClr val="tx1"/>
                </a:solidFill>
              </a:defRPr>
            </a:lvl4pPr>
            <a:lvl5pPr marL="144000" indent="-144000" algn="l">
              <a:spcAft>
                <a:spcPts val="0"/>
              </a:spcAft>
              <a:buClr>
                <a:schemeClr val="accent1"/>
              </a:buClr>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‹Nr.›</a:t>
            </a:fld>
            <a:endParaRPr lang="en-US"/>
          </a:p>
        </p:txBody>
      </p:sp>
      <p:sp>
        <p:nvSpPr>
          <p:cNvPr id="4" name="Footer Placeholder" descr="Footer with copyright, author and department information, and date">
            <a:extLst>
              <a:ext uri="{FF2B5EF4-FFF2-40B4-BE49-F238E27FC236}">
                <a16:creationId xmlns:a16="http://schemas.microsoft.com/office/drawing/2014/main" id="{02FFBD18-01CA-9EBD-1A82-208CB169587B}"/>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Confidential | © Siemens Advanta </a:t>
            </a:r>
            <a:fld id="{AB8CCA93-A67E-4EAD-9DA3-00B702123F05}" type="datetimeyyyy">
              <a:rPr lang="en-US" smtClean="0"/>
              <a:pPr/>
              <a:t>2025</a:t>
            </a:fld>
            <a:endParaRPr lang="en-US"/>
          </a:p>
        </p:txBody>
      </p:sp>
      <p:pic>
        <p:nvPicPr>
          <p:cNvPr id="5" name="Siemens Logo" descr="Siemens logo">
            <a:extLst>
              <a:ext uri="{FF2B5EF4-FFF2-40B4-BE49-F238E27FC236}">
                <a16:creationId xmlns:a16="http://schemas.microsoft.com/office/drawing/2014/main" id="{FE0AEA51-B873-DF0F-1F7F-F5BDF5469DAF}"/>
              </a:ext>
              <a:ext uri="{C183D7F6-B498-43B3-948B-1728B52AA6E4}">
                <adec:decorative xmlns:adec="http://schemas.microsoft.com/office/drawing/2017/decorative" val="0"/>
              </a:ext>
            </a:extLst>
          </p:cNvPr>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3072452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title color fill 2">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0003BF5-7A5D-4A8D-A2F1-91ECA1697757}"/>
              </a:ext>
            </a:extLst>
          </p:cNvPr>
          <p:cNvGraphicFramePr>
            <a:graphicFrameLocks noChangeAspect="1"/>
          </p:cNvGraphicFramePr>
          <p:nvPr userDrawn="1">
            <p:custDataLst>
              <p:tags r:id="rId1"/>
            </p:custDataLst>
            <p:extLst>
              <p:ext uri="{D42A27DB-BD31-4B8C-83A1-F6EECF244321}">
                <p14:modId xmlns:p14="http://schemas.microsoft.com/office/powerpoint/2010/main" val="447526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kt 6" hidden="1">
                        <a:extLst>
                          <a:ext uri="{FF2B5EF4-FFF2-40B4-BE49-F238E27FC236}">
                            <a16:creationId xmlns:a16="http://schemas.microsoft.com/office/drawing/2014/main" id="{20003BF5-7A5D-4A8D-A2F1-91ECA16977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527AB417-0DE7-4DB4-AD6F-DC8747747659}"/>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3" y="1414800"/>
            <a:ext cx="8207375" cy="3114000"/>
          </a:xfrm>
        </p:spPr>
        <p:txBody>
          <a:bodyPr vert="horz" lIns="0" tIns="0" bIns="0" anchor="b"/>
          <a:lstStyle>
            <a:lvl1pPr algn="l" rtl="0">
              <a:defRPr sz="4400">
                <a:solidFill>
                  <a:schemeClr val="tx1"/>
                </a:solidFill>
              </a:defRPr>
            </a:lvl1pPr>
          </a:lstStyle>
          <a:p>
            <a:r>
              <a:rPr lang="en-US" noProof="0"/>
              <a:t>Chapter divider</a:t>
            </a:r>
          </a:p>
        </p:txBody>
      </p:sp>
      <p:sp>
        <p:nvSpPr>
          <p:cNvPr id="8" name="Subtitle">
            <a:extLst>
              <a:ext uri="{FF2B5EF4-FFF2-40B4-BE49-F238E27FC236}">
                <a16:creationId xmlns:a16="http://schemas.microsoft.com/office/drawing/2014/main" id="{6800291B-8951-48A6-AA08-05DDABDCE8A0}"/>
              </a:ext>
            </a:extLst>
          </p:cNvPr>
          <p:cNvSpPr>
            <a:spLocks noGrp="1"/>
          </p:cNvSpPr>
          <p:nvPr>
            <p:ph type="subTitle" idx="1" hasCustomPrompt="1"/>
          </p:nvPr>
        </p:nvSpPr>
        <p:spPr>
          <a:xfrm>
            <a:off x="627064" y="4528800"/>
            <a:ext cx="8208000"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3" name="Date Placeholder 2">
            <a:extLst>
              <a:ext uri="{FF2B5EF4-FFF2-40B4-BE49-F238E27FC236}">
                <a16:creationId xmlns:a16="http://schemas.microsoft.com/office/drawing/2014/main" id="{E1283E88-EAE1-415C-A5B2-0A2B1E46758A}"/>
              </a:ext>
            </a:extLst>
          </p:cNvPr>
          <p:cNvSpPr>
            <a:spLocks noGrp="1"/>
          </p:cNvSpPr>
          <p:nvPr>
            <p:ph type="dt" sz="half" idx="10"/>
          </p:nvPr>
        </p:nvSpPr>
        <p:spPr/>
        <p:txBody>
          <a:bodyPr/>
          <a:lstStyle>
            <a:lvl1pPr rtl="0">
              <a:defRPr/>
            </a:lvl1pPr>
          </a:lstStyle>
          <a:p>
            <a:endParaRPr lang="en-GB"/>
          </a:p>
        </p:txBody>
      </p:sp>
      <p:sp>
        <p:nvSpPr>
          <p:cNvPr id="4" name="Footer Placeholder 3">
            <a:extLst>
              <a:ext uri="{FF2B5EF4-FFF2-40B4-BE49-F238E27FC236}">
                <a16:creationId xmlns:a16="http://schemas.microsoft.com/office/drawing/2014/main" id="{CF7D335C-B372-4CBB-B1BD-744481B4331F}"/>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Confidential © Siemens Gamesa Renewable Energy, YYYY | Author | Department</a:t>
            </a:r>
            <a:endParaRPr lang="en-GB"/>
          </a:p>
        </p:txBody>
      </p:sp>
      <p:sp>
        <p:nvSpPr>
          <p:cNvPr id="5" name="Slide Number Placeholder 4">
            <a:extLst>
              <a:ext uri="{FF2B5EF4-FFF2-40B4-BE49-F238E27FC236}">
                <a16:creationId xmlns:a16="http://schemas.microsoft.com/office/drawing/2014/main" id="{FC98D2EF-F23B-41C5-ABCD-9712A9A8CFEA}"/>
              </a:ext>
            </a:extLst>
          </p:cNvPr>
          <p:cNvSpPr>
            <a:spLocks noGrp="1"/>
          </p:cNvSpPr>
          <p:nvPr>
            <p:ph type="sldNum" sz="quarter" idx="12"/>
          </p:nvPr>
        </p:nvSpPr>
        <p:spPr/>
        <p:txBody>
          <a:bodyPr/>
          <a:lstStyle>
            <a:lvl1pPr rtl="0">
              <a:defRPr/>
            </a:lvl1pPr>
          </a:lstStyle>
          <a:p>
            <a:fld id="{E5B0116A-0D09-4E99-8C69-B4C15A5D8A2B}" type="slidenum">
              <a:rPr lang="en-GB" smtClean="0"/>
              <a:pPr/>
              <a:t>‹Nr.›</a:t>
            </a:fld>
            <a:endParaRPr lang="en-GB"/>
          </a:p>
        </p:txBody>
      </p:sp>
      <p:pic>
        <p:nvPicPr>
          <p:cNvPr id="14" name="Grafik 13">
            <a:extLst>
              <a:ext uri="{FF2B5EF4-FFF2-40B4-BE49-F238E27FC236}">
                <a16:creationId xmlns:a16="http://schemas.microsoft.com/office/drawing/2014/main" id="{022D7EE0-943F-4FF0-883F-2A11A4021848}"/>
              </a:ext>
            </a:extLst>
          </p:cNvPr>
          <p:cNvPicPr>
            <a:picLocks noChangeAspect="1"/>
          </p:cNvPicPr>
          <p:nvPr userDrawn="1"/>
        </p:nvPicPr>
        <p:blipFill>
          <a:blip r:embed="rId5"/>
          <a:stretch>
            <a:fillRect/>
          </a:stretch>
        </p:blipFill>
        <p:spPr>
          <a:xfrm>
            <a:off x="9663113" y="403233"/>
            <a:ext cx="2051050" cy="330512"/>
          </a:xfrm>
          <a:prstGeom prst="rect">
            <a:avLst/>
          </a:prstGeom>
        </p:spPr>
      </p:pic>
    </p:spTree>
    <p:extLst>
      <p:ext uri="{BB962C8B-B14F-4D97-AF65-F5344CB8AC3E}">
        <p14:creationId xmlns:p14="http://schemas.microsoft.com/office/powerpoint/2010/main" val="300381695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tags" Target="../tags/tag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image" Target="../media/image1.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oleObject" Target="../embeddings/oleObject38.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41D34DD3-FFD7-4074-A584-E60C01961374}"/>
              </a:ext>
            </a:extLst>
          </p:cNvPr>
          <p:cNvGraphicFramePr>
            <a:graphicFrameLocks noChangeAspect="1"/>
          </p:cNvGraphicFramePr>
          <p:nvPr userDrawn="1">
            <p:custDataLst>
              <p:tags r:id="rId38"/>
            </p:custDataLst>
            <p:extLst>
              <p:ext uri="{D42A27DB-BD31-4B8C-83A1-F6EECF244321}">
                <p14:modId xmlns:p14="http://schemas.microsoft.com/office/powerpoint/2010/main" val="15744907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9" imgW="306" imgH="306" progId="TCLayout.ActiveDocument.1">
                  <p:embed/>
                </p:oleObj>
              </mc:Choice>
              <mc:Fallback>
                <p:oleObj name="think-cell Slide" r:id="rId39" imgW="306" imgH="306" progId="TCLayout.ActiveDocument.1">
                  <p:embed/>
                  <p:pic>
                    <p:nvPicPr>
                      <p:cNvPr id="8" name="Objekt 7" hidden="1">
                        <a:extLst>
                          <a:ext uri="{FF2B5EF4-FFF2-40B4-BE49-F238E27FC236}">
                            <a16:creationId xmlns:a16="http://schemas.microsoft.com/office/drawing/2014/main" id="{41D34DD3-FFD7-4074-A584-E60C01961374}"/>
                          </a:ext>
                        </a:extLst>
                      </p:cNvPr>
                      <p:cNvPicPr/>
                      <p:nvPr/>
                    </p:nvPicPr>
                    <p:blipFill>
                      <a:blip r:embed="rId40"/>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DF6C5D22-2D05-436C-B3FF-684C0326B5DB}"/>
              </a:ext>
            </a:extLst>
          </p:cNvPr>
          <p:cNvSpPr>
            <a:spLocks noGrp="1"/>
          </p:cNvSpPr>
          <p:nvPr>
            <p:ph type="title"/>
          </p:nvPr>
        </p:nvSpPr>
        <p:spPr>
          <a:xfrm>
            <a:off x="1" y="1"/>
            <a:ext cx="9659938" cy="1414800"/>
          </a:xfrm>
          <a:prstGeom prst="rect">
            <a:avLst/>
          </a:prstGeom>
        </p:spPr>
        <p:txBody>
          <a:bodyPr vert="horz" lIns="626400" tIns="378000" rIns="0" bIns="0" rtlCol="0" anchor="t" anchorCtr="0">
            <a:noAutofit/>
          </a:bodyPr>
          <a:lstStyle/>
          <a:p>
            <a:r>
              <a:rPr lang="en-US" noProof="0"/>
              <a:t>Click to edit Master title style</a:t>
            </a:r>
          </a:p>
        </p:txBody>
      </p:sp>
      <p:sp>
        <p:nvSpPr>
          <p:cNvPr id="3" name="Copy">
            <a:extLst>
              <a:ext uri="{FF2B5EF4-FFF2-40B4-BE49-F238E27FC236}">
                <a16:creationId xmlns:a16="http://schemas.microsoft.com/office/drawing/2014/main" id="{93E46A9A-BF3F-41A6-ABFA-1F80C067E133}"/>
              </a:ext>
            </a:extLst>
          </p:cNvPr>
          <p:cNvSpPr>
            <a:spLocks noGrp="1"/>
          </p:cNvSpPr>
          <p:nvPr>
            <p:ph type="body" idx="1"/>
          </p:nvPr>
        </p:nvSpPr>
        <p:spPr>
          <a:xfrm>
            <a:off x="627063" y="1414800"/>
            <a:ext cx="8207375" cy="475297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a:extLst>
              <a:ext uri="{FF2B5EF4-FFF2-40B4-BE49-F238E27FC236}">
                <a16:creationId xmlns:a16="http://schemas.microsoft.com/office/drawing/2014/main" id="{455CD075-4A70-4E32-A9A2-91B316A76D0F}"/>
              </a:ext>
            </a:extLst>
          </p:cNvPr>
          <p:cNvSpPr>
            <a:spLocks noGrp="1"/>
          </p:cNvSpPr>
          <p:nvPr>
            <p:ph type="dt" sz="half" idx="2"/>
          </p:nvPr>
        </p:nvSpPr>
        <p:spPr>
          <a:xfrm>
            <a:off x="0" y="6526800"/>
            <a:ext cx="1692000" cy="331200"/>
          </a:xfrm>
          <a:prstGeom prst="rect">
            <a:avLst/>
          </a:prstGeom>
        </p:spPr>
        <p:txBody>
          <a:bodyPr vert="horz" lIns="626400" tIns="0" rIns="0" bIns="0" rtlCol="0" anchor="t" anchorCtr="0"/>
          <a:lstStyle>
            <a:lvl1pPr algn="l" rtl="0">
              <a:defRPr lang="en-US" sz="1000" b="0" kern="1200" smtClean="0">
                <a:solidFill>
                  <a:schemeClr val="tx1"/>
                </a:solidFill>
                <a:latin typeface="+mn-lt"/>
                <a:ea typeface="+mn-ea"/>
                <a:cs typeface="+mn-cs"/>
              </a:defRPr>
            </a:lvl1pPr>
          </a:lstStyle>
          <a:p>
            <a:endParaRPr lang="en-GB"/>
          </a:p>
        </p:txBody>
      </p:sp>
      <p:sp>
        <p:nvSpPr>
          <p:cNvPr id="5" name="Footer">
            <a:extLst>
              <a:ext uri="{FF2B5EF4-FFF2-40B4-BE49-F238E27FC236}">
                <a16:creationId xmlns:a16="http://schemas.microsoft.com/office/drawing/2014/main" id="{3A3DCAD1-02F3-4066-A56E-088FFE218603}"/>
              </a:ext>
            </a:extLst>
          </p:cNvPr>
          <p:cNvSpPr>
            <a:spLocks noGrp="1"/>
          </p:cNvSpPr>
          <p:nvPr>
            <p:ph type="ftr" sz="quarter" idx="3"/>
          </p:nvPr>
        </p:nvSpPr>
        <p:spPr>
          <a:xfrm>
            <a:off x="3708400" y="6526800"/>
            <a:ext cx="8484800" cy="170333"/>
          </a:xfrm>
          <a:prstGeom prst="rect">
            <a:avLst/>
          </a:prstGeom>
        </p:spPr>
        <p:txBody>
          <a:bodyPr vert="horz" lIns="0" tIns="0" rIns="835200" bIns="0" rtlCol="0" anchor="t"/>
          <a:lstStyle>
            <a:lvl1pPr algn="r" rtl="0">
              <a:defRPr lang="en-US" sz="1000" b="0" kern="1200">
                <a:solidFill>
                  <a:schemeClr val="tx1"/>
                </a:solidFill>
                <a:latin typeface="+mn-lt"/>
                <a:ea typeface="+mn-ea"/>
                <a:cs typeface="+mn-cs"/>
              </a:defRPr>
            </a:lvl1pPr>
          </a:lstStyle>
          <a:p>
            <a:r>
              <a:rPr lang="de-DE"/>
              <a:t>Confidential © Siemens Gamesa Renewable Energy, YYYY | Author | Department</a:t>
            </a:r>
            <a:endParaRPr lang="en-GB"/>
          </a:p>
        </p:txBody>
      </p:sp>
      <p:sp>
        <p:nvSpPr>
          <p:cNvPr id="6" name="Slide Number">
            <a:extLst>
              <a:ext uri="{FF2B5EF4-FFF2-40B4-BE49-F238E27FC236}">
                <a16:creationId xmlns:a16="http://schemas.microsoft.com/office/drawing/2014/main" id="{CF18B48C-AD01-4D10-ADDC-CBE83D3C9141}"/>
              </a:ext>
            </a:extLst>
          </p:cNvPr>
          <p:cNvSpPr>
            <a:spLocks noGrp="1"/>
          </p:cNvSpPr>
          <p:nvPr>
            <p:ph type="sldNum" sz="quarter" idx="4"/>
          </p:nvPr>
        </p:nvSpPr>
        <p:spPr>
          <a:xfrm>
            <a:off x="11364000" y="6526800"/>
            <a:ext cx="828000" cy="331200"/>
          </a:xfrm>
          <a:prstGeom prst="rect">
            <a:avLst/>
          </a:prstGeom>
        </p:spPr>
        <p:txBody>
          <a:bodyPr vert="horz" lIns="0" tIns="0" rIns="482400" bIns="0" rtlCol="0" anchor="t" anchorCtr="0"/>
          <a:lstStyle>
            <a:lvl1pPr algn="r" rtl="0">
              <a:defRPr lang="en-US" sz="1000" b="1" kern="1200" smtClean="0">
                <a:solidFill>
                  <a:schemeClr val="tx1"/>
                </a:solidFill>
                <a:latin typeface="+mn-lt"/>
                <a:ea typeface="+mn-ea"/>
                <a:cs typeface="+mn-cs"/>
              </a:defRPr>
            </a:lvl1pPr>
          </a:lstStyle>
          <a:p>
            <a:fld id="{E5B0116A-0D09-4E99-8C69-B4C15A5D8A2B}" type="slidenum">
              <a:rPr lang="en-GB" smtClean="0"/>
              <a:pPr/>
              <a:t>‹Nr.›</a:t>
            </a:fld>
            <a:endParaRPr lang="en-GB"/>
          </a:p>
        </p:txBody>
      </p:sp>
    </p:spTree>
    <p:extLst>
      <p:ext uri="{BB962C8B-B14F-4D97-AF65-F5344CB8AC3E}">
        <p14:creationId xmlns:p14="http://schemas.microsoft.com/office/powerpoint/2010/main" val="2636977341"/>
      </p:ext>
    </p:extLst>
  </p:cSld>
  <p:clrMap bg1="lt1" tx1="dk1" bg2="lt2" tx2="dk2" accent1="accent1" accent2="accent2" accent3="accent3" accent4="accent4" accent5="accent5" accent6="accent6" hlink="hlink" folHlink="folHlink"/>
  <p:sldLayoutIdLst>
    <p:sldLayoutId id="2147483660" r:id="rId1"/>
    <p:sldLayoutId id="2147483684" r:id="rId2"/>
    <p:sldLayoutId id="2147483703" r:id="rId3"/>
    <p:sldLayoutId id="2147483686" r:id="rId4"/>
    <p:sldLayoutId id="2147483687" r:id="rId5"/>
    <p:sldLayoutId id="2147483702" r:id="rId6"/>
    <p:sldLayoutId id="2147483649" r:id="rId7"/>
    <p:sldLayoutId id="2147483662" r:id="rId8"/>
    <p:sldLayoutId id="2147483681" r:id="rId9"/>
    <p:sldLayoutId id="2147483663" r:id="rId10"/>
    <p:sldLayoutId id="2147483664" r:id="rId11"/>
    <p:sldLayoutId id="2147483683" r:id="rId12"/>
    <p:sldLayoutId id="2147483665" r:id="rId13"/>
    <p:sldLayoutId id="2147483666" r:id="rId14"/>
    <p:sldLayoutId id="2147483667" r:id="rId15"/>
    <p:sldLayoutId id="2147483668" r:id="rId16"/>
    <p:sldLayoutId id="2147483669" r:id="rId17"/>
    <p:sldLayoutId id="2147483688" r:id="rId18"/>
    <p:sldLayoutId id="2147483650" r:id="rId19"/>
    <p:sldLayoutId id="2147483671" r:id="rId20"/>
    <p:sldLayoutId id="2147483700" r:id="rId21"/>
    <p:sldLayoutId id="2147483672" r:id="rId22"/>
    <p:sldLayoutId id="2147483673" r:id="rId23"/>
    <p:sldLayoutId id="2147483674" r:id="rId24"/>
    <p:sldLayoutId id="2147483675" r:id="rId25"/>
    <p:sldLayoutId id="2147483676" r:id="rId26"/>
    <p:sldLayoutId id="2147483677" r:id="rId27"/>
    <p:sldLayoutId id="2147483678" r:id="rId28"/>
    <p:sldLayoutId id="2147483670" r:id="rId29"/>
    <p:sldLayoutId id="2147483701" r:id="rId30"/>
    <p:sldLayoutId id="2147483698" r:id="rId31"/>
    <p:sldLayoutId id="2147483699" r:id="rId32"/>
    <p:sldLayoutId id="2147483696" r:id="rId33"/>
    <p:sldLayoutId id="2147483697" r:id="rId34"/>
    <p:sldLayoutId id="2147483693" r:id="rId35"/>
    <p:sldLayoutId id="2147483679" r:id="rId36"/>
  </p:sldLayoutIdLst>
  <p:hf sldNum="0"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0"/>
        </a:spcBef>
        <a:buFont typeface="Arial" panose="020B0604020202020204" pitchFamily="34" charset="0"/>
        <a:buNone/>
        <a:defRPr sz="1800" b="0" kern="1200">
          <a:solidFill>
            <a:schemeClr val="tx1"/>
          </a:solidFill>
          <a:latin typeface="+mn-lt"/>
          <a:ea typeface="+mn-ea"/>
          <a:cs typeface="+mn-cs"/>
        </a:defRPr>
      </a:lvl1pPr>
      <a:lvl2pPr marL="180000" indent="-180000" algn="l" defTabSz="914400" rtl="0" eaLnBrk="1" latinLnBrk="0" hangingPunct="1">
        <a:lnSpc>
          <a:spcPct val="110000"/>
        </a:lnSpc>
        <a:spcBef>
          <a:spcPts val="0"/>
        </a:spcBef>
        <a:buClr>
          <a:schemeClr val="tx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buClr>
          <a:schemeClr val="tx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userDrawn="1">
          <p15:clr>
            <a:srgbClr val="009999"/>
          </p15:clr>
        </p15:guide>
        <p15:guide id="2" pos="2662">
          <p15:clr>
            <a:srgbClr val="009999"/>
          </p15:clr>
        </p15:guide>
        <p15:guide id="3" pos="3842">
          <p15:clr>
            <a:srgbClr val="009999"/>
          </p15:clr>
        </p15:guide>
        <p15:guide id="4" pos="3932">
          <p15:clr>
            <a:srgbClr val="009999"/>
          </p15:clr>
        </p15:guide>
        <p15:guide id="5" pos="5565">
          <p15:clr>
            <a:srgbClr val="009999"/>
          </p15:clr>
        </p15:guide>
        <p15:guide id="6" pos="6087">
          <p15:clr>
            <a:srgbClr val="009999"/>
          </p15:clr>
        </p15:guide>
        <p15:guide id="7" pos="7379">
          <p15:clr>
            <a:srgbClr val="009999"/>
          </p15:clr>
        </p15:guide>
        <p15:guide id="9" orient="horz" pos="891">
          <p15:clr>
            <a:srgbClr val="009999"/>
          </p15:clr>
        </p15:guide>
        <p15:guide id="10" orient="horz" pos="1073">
          <p15:clr>
            <a:srgbClr val="009999"/>
          </p15:clr>
        </p15:guide>
        <p15:guide id="11" orient="horz" pos="2343">
          <p15:clr>
            <a:srgbClr val="009999"/>
          </p15:clr>
        </p15:guide>
        <p15:guide id="12" orient="horz" pos="2433">
          <p15:clr>
            <a:srgbClr val="009999"/>
          </p15:clr>
        </p15:guide>
        <p15:guide id="13" orient="horz" pos="3703">
          <p15:clr>
            <a:srgbClr val="009999"/>
          </p15:clr>
        </p15:guide>
        <p15:guide id="14" orient="horz" pos="3885">
          <p15:clr>
            <a:srgbClr val="009999"/>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13A40AC-D250-9FA6-EDE4-35894626ED95}"/>
              </a:ext>
            </a:extLst>
          </p:cNvPr>
          <p:cNvGraphicFramePr>
            <a:graphicFrameLocks noChangeAspect="1"/>
          </p:cNvGraphicFramePr>
          <p:nvPr userDrawn="1">
            <p:custDataLst>
              <p:tags r:id="rId50"/>
            </p:custDataLst>
            <p:extLst>
              <p:ext uri="{D42A27DB-BD31-4B8C-83A1-F6EECF244321}">
                <p14:modId xmlns:p14="http://schemas.microsoft.com/office/powerpoint/2010/main" val="3563232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1" imgW="306" imgH="306" progId="TCLayout.ActiveDocument.1">
                  <p:embed/>
                </p:oleObj>
              </mc:Choice>
              <mc:Fallback>
                <p:oleObj name="think-cell Slide" r:id="rId51" imgW="306" imgH="306" progId="TCLayout.ActiveDocument.1">
                  <p:embed/>
                  <p:pic>
                    <p:nvPicPr>
                      <p:cNvPr id="7" name="think-cell data - do not delete" hidden="1">
                        <a:extLst>
                          <a:ext uri="{FF2B5EF4-FFF2-40B4-BE49-F238E27FC236}">
                            <a16:creationId xmlns:a16="http://schemas.microsoft.com/office/drawing/2014/main" id="{413A40AC-D250-9FA6-EDE4-35894626ED95}"/>
                          </a:ext>
                        </a:extLst>
                      </p:cNvPr>
                      <p:cNvPicPr/>
                      <p:nvPr/>
                    </p:nvPicPr>
                    <p:blipFill>
                      <a:blip r:embed="rId52"/>
                      <a:stretch>
                        <a:fillRect/>
                      </a:stretch>
                    </p:blipFill>
                    <p:spPr>
                      <a:xfrm>
                        <a:off x="1588" y="1588"/>
                        <a:ext cx="1588" cy="1588"/>
                      </a:xfrm>
                      <a:prstGeom prst="rect">
                        <a:avLst/>
                      </a:prstGeom>
                    </p:spPr>
                  </p:pic>
                </p:oleObj>
              </mc:Fallback>
            </mc:AlternateContent>
          </a:graphicData>
        </a:graphic>
      </p:graphicFrame>
      <p:sp>
        <p:nvSpPr>
          <p:cNvPr id="2" name="Title"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de-DE"/>
              <a:t>Mastertitelformat bearbeiten</a:t>
            </a:r>
            <a:endParaRPr lang="en-US"/>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‹Nr.›</a:t>
            </a:fld>
            <a:endParaRPr lang="en-US"/>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Confidential | © Siemens Advanta </a:t>
            </a:r>
            <a:fld id="{AB8CCA93-A67E-4EAD-9DA3-00B702123F05}" type="datetimeyyyy">
              <a:rPr lang="en-US" smtClean="0"/>
              <a:pPr/>
              <a:t>2025</a:t>
            </a:fld>
            <a:endParaRPr lang="en-US"/>
          </a:p>
        </p:txBody>
      </p:sp>
    </p:spTree>
    <p:extLst>
      <p:ext uri="{BB962C8B-B14F-4D97-AF65-F5344CB8AC3E}">
        <p14:creationId xmlns:p14="http://schemas.microsoft.com/office/powerpoint/2010/main" val="17433165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8.emf"/></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8/10/relationships/comments" Target="../comments/modernComment_607_C160A9D0.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5EE_A5533CA3.xml"/><Relationship Id="rId2" Type="http://schemas.openxmlformats.org/officeDocument/2006/relationships/slideLayout" Target="../slideLayouts/slideLayout13.xml"/><Relationship Id="rId1" Type="http://schemas.openxmlformats.org/officeDocument/2006/relationships/tags" Target="../tags/tag81.xml"/><Relationship Id="rId5" Type="http://schemas.openxmlformats.org/officeDocument/2006/relationships/image" Target="../media/image18.emf"/><Relationship Id="rId4" Type="http://schemas.openxmlformats.org/officeDocument/2006/relationships/oleObject" Target="../embeddings/oleObject73.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svg"/><Relationship Id="rId21" Type="http://schemas.openxmlformats.org/officeDocument/2006/relationships/image" Target="../media/image59.pn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55.png"/><Relationship Id="rId5" Type="http://schemas.openxmlformats.org/officeDocument/2006/relationships/image" Target="../media/image22.svg"/><Relationship Id="rId15" Type="http://schemas.openxmlformats.org/officeDocument/2006/relationships/image" Target="../media/image32.svg"/><Relationship Id="rId23" Type="http://schemas.openxmlformats.org/officeDocument/2006/relationships/image" Target="../media/image48.pn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13.xml"/><Relationship Id="rId1" Type="http://schemas.openxmlformats.org/officeDocument/2006/relationships/tags" Target="../tags/tag8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oleObject" Target="../embeddings/oleObject72.bin"/><Relationship Id="rId7" Type="http://schemas.openxmlformats.org/officeDocument/2006/relationships/image" Target="../media/image51.png"/><Relationship Id="rId2" Type="http://schemas.openxmlformats.org/officeDocument/2006/relationships/slideLayout" Target="../slideLayouts/slideLayout13.xml"/><Relationship Id="rId1" Type="http://schemas.openxmlformats.org/officeDocument/2006/relationships/tags" Target="../tags/tag8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13.xml"/><Relationship Id="rId1" Type="http://schemas.openxmlformats.org/officeDocument/2006/relationships/tags" Target="../tags/tag8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microsoft.com/office/2018/10/relationships/comments" Target="../comments/modernComment_5FB_D63C516F.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oleObject" Target="../embeddings/oleObject72.bin"/><Relationship Id="rId7" Type="http://schemas.openxmlformats.org/officeDocument/2006/relationships/image" Target="../media/image39.png"/><Relationship Id="rId2" Type="http://schemas.openxmlformats.org/officeDocument/2006/relationships/slideLayout" Target="../slideLayouts/slideLayout13.xml"/><Relationship Id="rId1" Type="http://schemas.openxmlformats.org/officeDocument/2006/relationships/tags" Target="../tags/tag8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13.xml"/><Relationship Id="rId1" Type="http://schemas.openxmlformats.org/officeDocument/2006/relationships/tags" Target="../tags/tag86.xml"/><Relationship Id="rId5" Type="http://schemas.openxmlformats.org/officeDocument/2006/relationships/image" Target="../media/image50.png"/><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svg"/><Relationship Id="rId3" Type="http://schemas.openxmlformats.org/officeDocument/2006/relationships/notesSlide" Target="../notesSlides/notesSlide1.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13.xml"/><Relationship Id="rId1" Type="http://schemas.openxmlformats.org/officeDocument/2006/relationships/tags" Target="../tags/tag77.xml"/><Relationship Id="rId6" Type="http://schemas.openxmlformats.org/officeDocument/2006/relationships/image" Target="../media/image18.emf"/><Relationship Id="rId11" Type="http://schemas.openxmlformats.org/officeDocument/2006/relationships/image" Target="../media/image41.png"/><Relationship Id="rId5" Type="http://schemas.openxmlformats.org/officeDocument/2006/relationships/oleObject" Target="../embeddings/oleObject72.bin"/><Relationship Id="rId15" Type="http://schemas.openxmlformats.org/officeDocument/2006/relationships/image" Target="../media/image45.svg"/><Relationship Id="rId10" Type="http://schemas.openxmlformats.org/officeDocument/2006/relationships/image" Target="../media/image40.svg"/><Relationship Id="rId4" Type="http://schemas.microsoft.com/office/2018/10/relationships/comments" Target="../comments/modernComment_5FD_7C40EC01.xml"/><Relationship Id="rId9" Type="http://schemas.openxmlformats.org/officeDocument/2006/relationships/image" Target="../media/image39.png"/><Relationship Id="rId1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2.bin"/><Relationship Id="rId7" Type="http://schemas.openxmlformats.org/officeDocument/2006/relationships/image" Target="../media/image48.png"/><Relationship Id="rId2" Type="http://schemas.openxmlformats.org/officeDocument/2006/relationships/slideLayout" Target="../slideLayouts/slideLayout13.xml"/><Relationship Id="rId1" Type="http://schemas.openxmlformats.org/officeDocument/2006/relationships/tags" Target="../tags/tag7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18/10/relationships/comments" Target="../comments/modernComment_5FF_B6842508.xml"/><Relationship Id="rId7" Type="http://schemas.openxmlformats.org/officeDocument/2006/relationships/image" Target="../media/image50.png"/><Relationship Id="rId2" Type="http://schemas.openxmlformats.org/officeDocument/2006/relationships/slideLayout" Target="../slideLayouts/slideLayout13.xml"/><Relationship Id="rId1" Type="http://schemas.openxmlformats.org/officeDocument/2006/relationships/tags" Target="../tags/tag79.xml"/><Relationship Id="rId6" Type="http://schemas.openxmlformats.org/officeDocument/2006/relationships/image" Target="../media/image49.png"/><Relationship Id="rId5" Type="http://schemas.openxmlformats.org/officeDocument/2006/relationships/image" Target="../media/image18.emf"/><Relationship Id="rId10" Type="http://schemas.openxmlformats.org/officeDocument/2006/relationships/image" Target="../media/image48.png"/><Relationship Id="rId4" Type="http://schemas.openxmlformats.org/officeDocument/2006/relationships/oleObject" Target="../embeddings/oleObject72.bin"/><Relationship Id="rId9"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oleObject" Target="../embeddings/oleObject72.bin"/><Relationship Id="rId7" Type="http://schemas.openxmlformats.org/officeDocument/2006/relationships/image" Target="../media/image25.png"/><Relationship Id="rId2" Type="http://schemas.openxmlformats.org/officeDocument/2006/relationships/slideLayout" Target="../slideLayouts/slideLayout13.xml"/><Relationship Id="rId1" Type="http://schemas.openxmlformats.org/officeDocument/2006/relationships/tags" Target="../tags/tag8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8.emf"/><Relationship Id="rId9"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microsoft.com/office/2018/10/relationships/comments" Target="../comments/modernComment_5F9_A8E2F86E.xml"/><Relationship Id="rId1" Type="http://schemas.openxmlformats.org/officeDocument/2006/relationships/slideLayout" Target="../slideLayouts/slideLayout13.xml"/><Relationship Id="rId6" Type="http://schemas.openxmlformats.org/officeDocument/2006/relationships/hyperlink" Target="https://www.scnsoft.com/software-testing/risk-based-testing" TargetMode="External"/><Relationship Id="rId5" Type="http://schemas.openxmlformats.org/officeDocument/2006/relationships/hyperlink" Target="https://riskstormingonline.com/products/" TargetMode="Externa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hyperlink" Target="https://lesia-topol.medium.com/quality-gates-and-test-orchestration-strategy-in-one-slide-f55c183118a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1FCF949-5C68-D0ED-62A6-47C26AAB461A}"/>
              </a:ext>
            </a:extLst>
          </p:cNvPr>
          <p:cNvGraphicFramePr>
            <a:graphicFrameLocks noChangeAspect="1"/>
          </p:cNvGraphicFramePr>
          <p:nvPr>
            <p:custDataLst>
              <p:tags r:id="rId1"/>
            </p:custDataLst>
            <p:extLst>
              <p:ext uri="{D42A27DB-BD31-4B8C-83A1-F6EECF244321}">
                <p14:modId xmlns:p14="http://schemas.microsoft.com/office/powerpoint/2010/main" val="867026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5" name="think-cell data - do not delete" hidden="1">
                        <a:extLst>
                          <a:ext uri="{FF2B5EF4-FFF2-40B4-BE49-F238E27FC236}">
                            <a16:creationId xmlns:a16="http://schemas.microsoft.com/office/drawing/2014/main" id="{61FCF949-5C68-D0ED-62A6-47C26AAB461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8534478-926A-FC43-93F6-057D7EEE04F2}"/>
              </a:ext>
            </a:extLst>
          </p:cNvPr>
          <p:cNvSpPr>
            <a:spLocks noGrp="1"/>
          </p:cNvSpPr>
          <p:nvPr>
            <p:ph type="ctrTitle"/>
          </p:nvPr>
        </p:nvSpPr>
        <p:spPr/>
        <p:txBody>
          <a:bodyPr vert="horz"/>
          <a:lstStyle/>
          <a:p>
            <a:r>
              <a:rPr lang="en-US"/>
              <a:t>SGRE  | </a:t>
            </a:r>
            <a:r>
              <a:rPr lang="en-US" err="1"/>
              <a:t>DevSecOps</a:t>
            </a:r>
            <a:br>
              <a:rPr lang="en-US"/>
            </a:br>
            <a:br>
              <a:rPr lang="en-US"/>
            </a:br>
            <a:r>
              <a:rPr lang="en-US"/>
              <a:t>Next Steps - Testing</a:t>
            </a:r>
          </a:p>
        </p:txBody>
      </p:sp>
      <p:sp>
        <p:nvSpPr>
          <p:cNvPr id="3" name="Subtitle 2">
            <a:extLst>
              <a:ext uri="{FF2B5EF4-FFF2-40B4-BE49-F238E27FC236}">
                <a16:creationId xmlns:a16="http://schemas.microsoft.com/office/drawing/2014/main" id="{BF2A1730-8FA0-C13D-387B-727C0EC1DECD}"/>
              </a:ext>
            </a:extLst>
          </p:cNvPr>
          <p:cNvSpPr>
            <a:spLocks noGrp="1"/>
          </p:cNvSpPr>
          <p:nvPr>
            <p:ph type="subTitle" idx="1"/>
          </p:nvPr>
        </p:nvSpPr>
        <p:spPr/>
        <p:txBody>
          <a:bodyPr/>
          <a:lstStyle/>
          <a:p>
            <a:r>
              <a:rPr lang="de-DE"/>
              <a:t>May</a:t>
            </a:r>
            <a:r>
              <a:rPr lang="tr-TR"/>
              <a:t> 2025</a:t>
            </a:r>
            <a:endParaRPr lang="en-US"/>
          </a:p>
        </p:txBody>
      </p:sp>
      <p:sp>
        <p:nvSpPr>
          <p:cNvPr id="4" name="Footer Placeholder 3">
            <a:extLst>
              <a:ext uri="{FF2B5EF4-FFF2-40B4-BE49-F238E27FC236}">
                <a16:creationId xmlns:a16="http://schemas.microsoft.com/office/drawing/2014/main" id="{9A8DBC70-4B34-923A-2200-285C359936E7}"/>
              </a:ext>
            </a:extLst>
          </p:cNvPr>
          <p:cNvSpPr>
            <a:spLocks noGrp="1"/>
          </p:cNvSpPr>
          <p:nvPr>
            <p:ph type="ftr" sz="quarter" idx="3"/>
          </p:nvPr>
        </p:nvSpPr>
        <p:spPr/>
        <p:txBody>
          <a:bodyPr/>
          <a:lstStyle/>
          <a:p>
            <a:r>
              <a:rPr kumimoji="0" lang="en-US" sz="1000" b="0" i="0" u="none" strike="noStrike" kern="1200" cap="none" spc="0" normalizeH="0" baseline="0" noProof="0">
                <a:ln>
                  <a:noFill/>
                </a:ln>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effectLst/>
                <a:uLnTx/>
                <a:uFillTx/>
                <a:latin typeface="Arial"/>
                <a:ea typeface="+mn-ea"/>
                <a:cs typeface="+mn-cs"/>
              </a:rPr>
              <a:t>DevSecOps</a:t>
            </a:r>
            <a:r>
              <a:rPr kumimoji="0" lang="en-US" sz="1000" b="0" i="0" u="none" strike="noStrike" kern="1200" cap="none" spc="0" normalizeH="0" baseline="0" noProof="0">
                <a:ln>
                  <a:noFill/>
                </a:ln>
                <a:effectLst/>
                <a:uLnTx/>
                <a:uFillTx/>
                <a:latin typeface="Arial"/>
                <a:ea typeface="+mn-ea"/>
                <a:cs typeface="+mn-cs"/>
              </a:rPr>
              <a:t> Program</a:t>
            </a:r>
            <a:endParaRPr lang="en-GB"/>
          </a:p>
        </p:txBody>
      </p:sp>
    </p:spTree>
    <p:extLst>
      <p:ext uri="{BB962C8B-B14F-4D97-AF65-F5344CB8AC3E}">
        <p14:creationId xmlns:p14="http://schemas.microsoft.com/office/powerpoint/2010/main" val="83814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B7420-CCA2-C173-1F9A-3F4BE4925C4D}"/>
            </a:ext>
          </a:extLst>
        </p:cNvPr>
        <p:cNvGrpSpPr/>
        <p:nvPr/>
      </p:nvGrpSpPr>
      <p:grpSpPr>
        <a:xfrm>
          <a:off x="0" y="0"/>
          <a:ext cx="0" cy="0"/>
          <a:chOff x="0" y="0"/>
          <a:chExt cx="0" cy="0"/>
        </a:xfrm>
      </p:grpSpPr>
      <p:pic>
        <p:nvPicPr>
          <p:cNvPr id="5" name="Picture 4" descr="A diagram of a diagram&#10;&#10;AI-generated content may be incorrect.">
            <a:extLst>
              <a:ext uri="{FF2B5EF4-FFF2-40B4-BE49-F238E27FC236}">
                <a16:creationId xmlns:a16="http://schemas.microsoft.com/office/drawing/2014/main" id="{A85BA701-3EB3-7CFE-E7C3-008FC6DCA23D}"/>
              </a:ext>
            </a:extLst>
          </p:cNvPr>
          <p:cNvPicPr>
            <a:picLocks noChangeAspect="1"/>
          </p:cNvPicPr>
          <p:nvPr/>
        </p:nvPicPr>
        <p:blipFill>
          <a:blip r:embed="rId3"/>
          <a:stretch>
            <a:fillRect/>
          </a:stretch>
        </p:blipFill>
        <p:spPr>
          <a:xfrm>
            <a:off x="10607098" y="151074"/>
            <a:ext cx="1235403" cy="1065476"/>
          </a:xfrm>
          <a:prstGeom prst="rect">
            <a:avLst/>
          </a:prstGeom>
        </p:spPr>
      </p:pic>
      <p:sp>
        <p:nvSpPr>
          <p:cNvPr id="2" name="Titel 1">
            <a:extLst>
              <a:ext uri="{FF2B5EF4-FFF2-40B4-BE49-F238E27FC236}">
                <a16:creationId xmlns:a16="http://schemas.microsoft.com/office/drawing/2014/main" id="{17C3CF1F-187B-7E71-E0F8-1E0331B1161C}"/>
              </a:ext>
            </a:extLst>
          </p:cNvPr>
          <p:cNvSpPr>
            <a:spLocks noGrp="1"/>
          </p:cNvSpPr>
          <p:nvPr>
            <p:ph type="title"/>
          </p:nvPr>
        </p:nvSpPr>
        <p:spPr/>
        <p:txBody>
          <a:bodyPr/>
          <a:lstStyle/>
          <a:p>
            <a:r>
              <a:rPr lang="en-US"/>
              <a:t>Next Steps – Testing</a:t>
            </a:r>
            <a:br>
              <a:rPr lang="en-US"/>
            </a:br>
            <a:r>
              <a:rPr lang="en-US"/>
              <a:t>Traceability</a:t>
            </a:r>
            <a:r>
              <a:rPr lang="en-US" b="0"/>
              <a:t>… KPIs and Dashboards</a:t>
            </a:r>
            <a:br>
              <a:rPr lang="en-US"/>
            </a:br>
            <a:endParaRPr lang="en-US" b="0"/>
          </a:p>
        </p:txBody>
      </p:sp>
      <p:sp>
        <p:nvSpPr>
          <p:cNvPr id="3" name="Fußzeilenplatzhalter 2">
            <a:extLst>
              <a:ext uri="{FF2B5EF4-FFF2-40B4-BE49-F238E27FC236}">
                <a16:creationId xmlns:a16="http://schemas.microsoft.com/office/drawing/2014/main" id="{717545C1-7FB9-CB73-6CF5-A8AE04D66563}"/>
              </a:ext>
            </a:extLst>
          </p:cNvPr>
          <p:cNvSpPr>
            <a:spLocks noGrp="1"/>
          </p:cNvSpPr>
          <p:nvPr>
            <p:ph type="ftr" sz="quarter" idx="11"/>
          </p:nvPr>
        </p:nvSpPr>
        <p:spPr/>
        <p:txBody>
          <a:bodyPr/>
          <a:lstStyle/>
          <a:p>
            <a:r>
              <a:rPr lang="en-US"/>
              <a:t>Confidential © Siemens Gamesa Renewable Energy, 2025 | DevSecOps Program </a:t>
            </a:r>
            <a:endParaRPr lang="en-GB"/>
          </a:p>
        </p:txBody>
      </p:sp>
      <p:sp>
        <p:nvSpPr>
          <p:cNvPr id="8" name="TextBox 8">
            <a:extLst>
              <a:ext uri="{FF2B5EF4-FFF2-40B4-BE49-F238E27FC236}">
                <a16:creationId xmlns:a16="http://schemas.microsoft.com/office/drawing/2014/main" id="{7D294F5D-DC13-E0DA-15B7-1A95B53EFC0A}"/>
              </a:ext>
            </a:extLst>
          </p:cNvPr>
          <p:cNvSpPr txBox="1"/>
          <p:nvPr/>
        </p:nvSpPr>
        <p:spPr>
          <a:xfrm>
            <a:off x="574253" y="1950101"/>
            <a:ext cx="5084038" cy="2840973"/>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Collect the KPIs for the defined Quality Gates</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Introduce </a:t>
            </a:r>
            <a:r>
              <a:rPr lang="en-US" sz="1200" b="1">
                <a:solidFill>
                  <a:prstClr val="black"/>
                </a:solidFill>
                <a:latin typeface="Arial"/>
              </a:rPr>
              <a:t>Dashboards</a:t>
            </a:r>
            <a:r>
              <a:rPr lang="en-US" sz="1200">
                <a:solidFill>
                  <a:prstClr val="black"/>
                </a:solidFill>
                <a:latin typeface="Arial"/>
              </a:rPr>
              <a:t> visualizing the progress in the undertaking in a transparent way</a:t>
            </a:r>
          </a:p>
          <a:p>
            <a:pPr marL="637200" lvl="2" indent="-180000">
              <a:spcAft>
                <a:spcPts val="600"/>
              </a:spcAft>
              <a:buFont typeface="Arial" panose="020B0604020202020204" pitchFamily="34" charset="0"/>
              <a:buChar char="•"/>
              <a:defRPr/>
            </a:pPr>
            <a:r>
              <a:rPr lang="en-US" sz="1200" b="1">
                <a:solidFill>
                  <a:prstClr val="black"/>
                </a:solidFill>
                <a:latin typeface="Arial"/>
              </a:rPr>
              <a:t>Team level</a:t>
            </a:r>
            <a:r>
              <a:rPr lang="en-US" sz="1200">
                <a:solidFill>
                  <a:prstClr val="black"/>
                </a:solidFill>
                <a:latin typeface="Arial"/>
              </a:rPr>
              <a:t>: focus on sprint execution, component quality, team health</a:t>
            </a:r>
          </a:p>
          <a:p>
            <a:pPr marL="637200" lvl="2" indent="-180000">
              <a:spcAft>
                <a:spcPts val="600"/>
              </a:spcAft>
              <a:buFont typeface="Arial" panose="020B0604020202020204" pitchFamily="34" charset="0"/>
              <a:buChar char="•"/>
              <a:defRPr/>
            </a:pPr>
            <a:r>
              <a:rPr lang="en-US" sz="1200" b="1">
                <a:solidFill>
                  <a:prstClr val="black"/>
                </a:solidFill>
                <a:latin typeface="Arial"/>
              </a:rPr>
              <a:t>ART level</a:t>
            </a:r>
            <a:r>
              <a:rPr lang="en-US" sz="1200">
                <a:solidFill>
                  <a:prstClr val="black"/>
                </a:solidFill>
                <a:latin typeface="Arial"/>
              </a:rPr>
              <a:t>: focus on PI progress, feature </a:t>
            </a:r>
            <a:r>
              <a:rPr lang="en-US" sz="1200">
                <a:solidFill>
                  <a:prstClr val="black"/>
                </a:solidFill>
              </a:rPr>
              <a:t>quality</a:t>
            </a:r>
            <a:r>
              <a:rPr lang="en-US" sz="1200">
                <a:solidFill>
                  <a:prstClr val="black"/>
                </a:solidFill>
                <a:latin typeface="Arial"/>
              </a:rPr>
              <a:t>, cross-team coordination</a:t>
            </a:r>
          </a:p>
          <a:p>
            <a:pPr marL="637200" lvl="2" indent="-180000">
              <a:spcAft>
                <a:spcPts val="600"/>
              </a:spcAft>
              <a:buFont typeface="Arial" panose="020B0604020202020204" pitchFamily="34" charset="0"/>
              <a:buChar char="•"/>
              <a:defRPr/>
            </a:pPr>
            <a:r>
              <a:rPr lang="en-US" sz="1200" b="1">
                <a:solidFill>
                  <a:prstClr val="black"/>
                </a:solidFill>
                <a:latin typeface="Arial"/>
              </a:rPr>
              <a:t>Organization level</a:t>
            </a:r>
            <a:r>
              <a:rPr lang="en-US" sz="1200">
                <a:solidFill>
                  <a:prstClr val="black"/>
                </a:solidFill>
                <a:latin typeface="Arial"/>
              </a:rPr>
              <a:t>: focus on strategic alignment, solution </a:t>
            </a:r>
            <a:r>
              <a:rPr lang="en-US" sz="1200">
                <a:solidFill>
                  <a:prstClr val="black"/>
                </a:solidFill>
              </a:rPr>
              <a:t>quality</a:t>
            </a:r>
            <a:r>
              <a:rPr lang="en-US" sz="1200">
                <a:solidFill>
                  <a:prstClr val="black"/>
                </a:solidFill>
                <a:latin typeface="Arial"/>
              </a:rPr>
              <a:t>, business outcome </a:t>
            </a:r>
          </a:p>
          <a:p>
            <a:pPr marL="180000" lvl="1" indent="-180000">
              <a:spcAft>
                <a:spcPts val="600"/>
              </a:spcAft>
              <a:buFont typeface="Arial" panose="020B0604020202020204" pitchFamily="34" charset="0"/>
              <a:buChar char="•"/>
              <a:defRPr/>
            </a:pPr>
            <a:r>
              <a:rPr lang="en-US" sz="1200">
                <a:solidFill>
                  <a:prstClr val="black"/>
                </a:solidFill>
                <a:latin typeface="Arial"/>
              </a:rPr>
              <a:t>Define major </a:t>
            </a:r>
            <a:r>
              <a:rPr lang="en-US" sz="1200" b="1">
                <a:solidFill>
                  <a:prstClr val="black"/>
                </a:solidFill>
                <a:latin typeface="Arial"/>
              </a:rPr>
              <a:t>metrics</a:t>
            </a:r>
            <a:r>
              <a:rPr lang="en-US" sz="1200">
                <a:solidFill>
                  <a:prstClr val="black"/>
                </a:solidFill>
                <a:latin typeface="Arial"/>
              </a:rPr>
              <a:t> and ensure that data is collected for calculation and visualization</a:t>
            </a:r>
          </a:p>
        </p:txBody>
      </p:sp>
      <p:sp>
        <p:nvSpPr>
          <p:cNvPr id="9" name="TextBox 44">
            <a:extLst>
              <a:ext uri="{FF2B5EF4-FFF2-40B4-BE49-F238E27FC236}">
                <a16:creationId xmlns:a16="http://schemas.microsoft.com/office/drawing/2014/main" id="{36BD38B8-0482-D61F-C518-AE77E1299485}"/>
              </a:ext>
            </a:extLst>
          </p:cNvPr>
          <p:cNvSpPr txBox="1"/>
          <p:nvPr/>
        </p:nvSpPr>
        <p:spPr>
          <a:xfrm>
            <a:off x="574251" y="1618902"/>
            <a:ext cx="508403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KPIs and Dashboards</a:t>
            </a:r>
          </a:p>
        </p:txBody>
      </p:sp>
      <p:pic>
        <p:nvPicPr>
          <p:cNvPr id="6" name="Picture 5" descr="A large screen with graphics and graphs&#10;&#10;AI-generated content may be incorrect.">
            <a:extLst>
              <a:ext uri="{FF2B5EF4-FFF2-40B4-BE49-F238E27FC236}">
                <a16:creationId xmlns:a16="http://schemas.microsoft.com/office/drawing/2014/main" id="{3E7D4F16-35F1-C19F-B2CA-4B7DFBD5CB7F}"/>
              </a:ext>
            </a:extLst>
          </p:cNvPr>
          <p:cNvPicPr>
            <a:picLocks noChangeAspect="1"/>
          </p:cNvPicPr>
          <p:nvPr/>
        </p:nvPicPr>
        <p:blipFill>
          <a:blip r:embed="rId4"/>
          <a:stretch>
            <a:fillRect/>
          </a:stretch>
        </p:blipFill>
        <p:spPr>
          <a:xfrm>
            <a:off x="6783100" y="1551628"/>
            <a:ext cx="4640094" cy="4334822"/>
          </a:xfrm>
          <a:prstGeom prst="rect">
            <a:avLst/>
          </a:prstGeom>
        </p:spPr>
      </p:pic>
      <p:sp>
        <p:nvSpPr>
          <p:cNvPr id="10" name="TextBox 9">
            <a:extLst>
              <a:ext uri="{FF2B5EF4-FFF2-40B4-BE49-F238E27FC236}">
                <a16:creationId xmlns:a16="http://schemas.microsoft.com/office/drawing/2014/main" id="{CD1D4FD5-A2DB-A6CD-E7E9-7EC8EAAD7E7F}"/>
              </a:ext>
            </a:extLst>
          </p:cNvPr>
          <p:cNvSpPr txBox="1"/>
          <p:nvPr/>
        </p:nvSpPr>
        <p:spPr>
          <a:xfrm>
            <a:off x="6783100" y="5969429"/>
            <a:ext cx="2013372" cy="184666"/>
          </a:xfrm>
          <a:prstGeom prst="rect">
            <a:avLst/>
          </a:prstGeom>
          <a:noFill/>
        </p:spPr>
        <p:txBody>
          <a:bodyPr wrap="none" lIns="0" tIns="0" rIns="0" bIns="0" rtlCol="0">
            <a:spAutoFit/>
          </a:bodyPr>
          <a:lstStyle/>
          <a:p>
            <a:pPr algn="l"/>
            <a:r>
              <a:rPr lang="en-US" sz="1200"/>
              <a:t>Illustration with GenAI Copilot</a:t>
            </a:r>
          </a:p>
        </p:txBody>
      </p:sp>
    </p:spTree>
    <p:extLst>
      <p:ext uri="{BB962C8B-B14F-4D97-AF65-F5344CB8AC3E}">
        <p14:creationId xmlns:p14="http://schemas.microsoft.com/office/powerpoint/2010/main" val="3244337616"/>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A23AB-DDEE-F870-260D-0E3361ED4C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554179-3D23-D55C-8918-5F95A6515751}"/>
              </a:ext>
            </a:extLst>
          </p:cNvPr>
          <p:cNvSpPr>
            <a:spLocks noGrp="1"/>
          </p:cNvSpPr>
          <p:nvPr>
            <p:ph type="ctrTitle"/>
          </p:nvPr>
        </p:nvSpPr>
        <p:spPr/>
        <p:txBody>
          <a:bodyPr/>
          <a:lstStyle/>
          <a:p>
            <a:r>
              <a:rPr lang="de-DE"/>
              <a:t>Executive </a:t>
            </a:r>
            <a:r>
              <a:rPr lang="de-DE" err="1"/>
              <a:t>summary</a:t>
            </a:r>
            <a:endParaRPr lang="en-DE"/>
          </a:p>
        </p:txBody>
      </p:sp>
      <p:sp>
        <p:nvSpPr>
          <p:cNvPr id="5" name="Subtitle 4">
            <a:extLst>
              <a:ext uri="{FF2B5EF4-FFF2-40B4-BE49-F238E27FC236}">
                <a16:creationId xmlns:a16="http://schemas.microsoft.com/office/drawing/2014/main" id="{DBC9AC65-891C-A1FC-8118-669D490210A4}"/>
              </a:ext>
            </a:extLst>
          </p:cNvPr>
          <p:cNvSpPr>
            <a:spLocks noGrp="1"/>
          </p:cNvSpPr>
          <p:nvPr>
            <p:ph type="subTitle" idx="1"/>
          </p:nvPr>
        </p:nvSpPr>
        <p:spPr/>
        <p:txBody>
          <a:bodyPr/>
          <a:lstStyle/>
          <a:p>
            <a:endParaRPr lang="en-DE"/>
          </a:p>
        </p:txBody>
      </p:sp>
      <p:sp>
        <p:nvSpPr>
          <p:cNvPr id="3" name="Footer Placeholder 2">
            <a:extLst>
              <a:ext uri="{FF2B5EF4-FFF2-40B4-BE49-F238E27FC236}">
                <a16:creationId xmlns:a16="http://schemas.microsoft.com/office/drawing/2014/main" id="{5A423574-3BC5-DF3F-0F3F-AC9F32D2CD14}"/>
              </a:ext>
            </a:extLst>
          </p:cNvPr>
          <p:cNvSpPr>
            <a:spLocks noGrp="1"/>
          </p:cNvSpPr>
          <p:nvPr>
            <p:ph type="ftr" sz="quarter" idx="11"/>
          </p:nvPr>
        </p:nvSpPr>
        <p:spPr/>
        <p:txBody>
          <a:bodyPr/>
          <a:lstStyle/>
          <a:p>
            <a:r>
              <a:rPr lang="en-US"/>
              <a:t>Confidential © Siemens Gamesa Renewable Energy, 2025 | DevSecOps Program </a:t>
            </a:r>
            <a:endParaRPr lang="en-GB"/>
          </a:p>
        </p:txBody>
      </p:sp>
    </p:spTree>
    <p:extLst>
      <p:ext uri="{BB962C8B-B14F-4D97-AF65-F5344CB8AC3E}">
        <p14:creationId xmlns:p14="http://schemas.microsoft.com/office/powerpoint/2010/main" val="178568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hink-cell data - do not delete" hidden="1">
            <a:extLst>
              <a:ext uri="{FF2B5EF4-FFF2-40B4-BE49-F238E27FC236}">
                <a16:creationId xmlns:a16="http://schemas.microsoft.com/office/drawing/2014/main" id="{54B27565-E016-75A5-C430-BF39156C0A5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2" name="think-cell data - do not delete" hidden="1">
                        <a:extLst>
                          <a:ext uri="{FF2B5EF4-FFF2-40B4-BE49-F238E27FC236}">
                            <a16:creationId xmlns:a16="http://schemas.microsoft.com/office/drawing/2014/main" id="{54B27565-E016-75A5-C430-BF39156C0A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F155136-8553-5780-C81D-361137BD501A}"/>
              </a:ext>
            </a:extLst>
          </p:cNvPr>
          <p:cNvSpPr>
            <a:spLocks noGrp="1"/>
          </p:cNvSpPr>
          <p:nvPr>
            <p:ph type="title"/>
          </p:nvPr>
        </p:nvSpPr>
        <p:spPr/>
        <p:txBody>
          <a:bodyPr vert="horz"/>
          <a:lstStyle/>
          <a:p>
            <a:r>
              <a:rPr lang="en-US"/>
              <a:t>DevOps Pipelines and Testing</a:t>
            </a:r>
            <a:br>
              <a:rPr lang="en-US"/>
            </a:br>
            <a:r>
              <a:rPr lang="en-US"/>
              <a:t>… </a:t>
            </a:r>
            <a:r>
              <a:rPr lang="de-DE" sz="2000" b="0"/>
              <a:t>e</a:t>
            </a:r>
            <a:r>
              <a:rPr lang="tr-TR" sz="2000" b="0"/>
              <a:t>xecutive summary</a:t>
            </a:r>
            <a:endParaRPr lang="en-US" b="0"/>
          </a:p>
        </p:txBody>
      </p:sp>
      <p:sp>
        <p:nvSpPr>
          <p:cNvPr id="3" name="Footer Placeholder 2">
            <a:extLst>
              <a:ext uri="{FF2B5EF4-FFF2-40B4-BE49-F238E27FC236}">
                <a16:creationId xmlns:a16="http://schemas.microsoft.com/office/drawing/2014/main" id="{EE63131F-4DB4-A298-6450-6329533CB57A}"/>
              </a:ext>
            </a:extLst>
          </p:cNvPr>
          <p:cNvSpPr>
            <a:spLocks noGrp="1"/>
          </p:cNvSpPr>
          <p:nvPr>
            <p:ph type="ftr" sz="quarter" idx="11"/>
          </p:nvPr>
        </p:nvSpPr>
        <p:spPr/>
        <p:txBody>
          <a:bodyPr/>
          <a:lstStyle/>
          <a:p>
            <a:r>
              <a:rPr lang="en-US"/>
              <a:t>Confidential © Siemens Gamesa Renewable Energy, 2025 | DevSecOps Program </a:t>
            </a:r>
            <a:endParaRPr lang="en-GB"/>
          </a:p>
        </p:txBody>
      </p:sp>
      <p:sp>
        <p:nvSpPr>
          <p:cNvPr id="4" name="TextBox 3">
            <a:extLst>
              <a:ext uri="{FF2B5EF4-FFF2-40B4-BE49-F238E27FC236}">
                <a16:creationId xmlns:a16="http://schemas.microsoft.com/office/drawing/2014/main" id="{14C137E4-07DB-AB0A-49D4-2495B485C0A7}"/>
              </a:ext>
            </a:extLst>
          </p:cNvPr>
          <p:cNvSpPr txBox="1"/>
          <p:nvPr/>
        </p:nvSpPr>
        <p:spPr>
          <a:xfrm>
            <a:off x="1673157" y="1746002"/>
            <a:ext cx="10029217" cy="1414800"/>
          </a:xfrm>
          <a:prstGeom prst="rect">
            <a:avLst/>
          </a:prstGeom>
          <a:solidFill>
            <a:srgbClr val="F2F2F2"/>
          </a:solidFill>
        </p:spPr>
        <p:txBody>
          <a:bodyPr wrap="square" lIns="108000" tIns="108000" rIns="108000" bIns="108000" rtlCol="0">
            <a:noAutofit/>
          </a:bodyPr>
          <a:lstStyle/>
          <a:p>
            <a:pPr marL="0" marR="0" lvl="1" algn="l" defTabSz="914400" rtl="0" eaLnBrk="1" fontAlgn="auto" latinLnBrk="0" hangingPunct="1">
              <a:lnSpc>
                <a:spcPct val="100000"/>
              </a:lnSpc>
              <a:spcBef>
                <a:spcPts val="0"/>
              </a:spcBef>
              <a:spcAft>
                <a:spcPts val="0"/>
              </a:spcAft>
              <a:buClr>
                <a:schemeClr val="accent1"/>
              </a:buClr>
              <a:buSzTx/>
              <a:tabLst/>
              <a:defRPr/>
            </a:pPr>
            <a:endParaRPr kumimoji="0" lang="en-US" sz="1400" b="0" i="0" u="none" strike="noStrike" kern="1200" cap="none" spc="0" normalizeH="0" baseline="0" noProof="0">
              <a:ln>
                <a:noFill/>
              </a:ln>
              <a:solidFill>
                <a:prstClr val="black"/>
              </a:solidFill>
              <a:effectLst/>
              <a:uLnTx/>
              <a:uFillTx/>
              <a:latin typeface="Arial"/>
              <a:ea typeface="+mn-ea"/>
              <a:cs typeface="+mn-cs"/>
            </a:endParaRPr>
          </a:p>
        </p:txBody>
      </p:sp>
      <p:sp>
        <p:nvSpPr>
          <p:cNvPr id="5" name="TextBox 4">
            <a:extLst>
              <a:ext uri="{FF2B5EF4-FFF2-40B4-BE49-F238E27FC236}">
                <a16:creationId xmlns:a16="http://schemas.microsoft.com/office/drawing/2014/main" id="{A01DFDEF-A9ED-4408-DCD8-2E3948D462F5}"/>
              </a:ext>
            </a:extLst>
          </p:cNvPr>
          <p:cNvSpPr txBox="1"/>
          <p:nvPr/>
        </p:nvSpPr>
        <p:spPr>
          <a:xfrm>
            <a:off x="398834" y="1746002"/>
            <a:ext cx="1274324" cy="14148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a:ln>
                  <a:noFill/>
                </a:ln>
                <a:solidFill>
                  <a:prstClr val="white"/>
                </a:solidFill>
                <a:effectLst/>
                <a:uLnTx/>
                <a:uFillTx/>
                <a:latin typeface="Arial"/>
                <a:ea typeface="+mn-ea"/>
                <a:cs typeface="+mn-cs"/>
              </a:rPr>
              <a:t>Analysis</a:t>
            </a:r>
          </a:p>
        </p:txBody>
      </p:sp>
      <p:sp>
        <p:nvSpPr>
          <p:cNvPr id="6" name="TextBox 5">
            <a:extLst>
              <a:ext uri="{FF2B5EF4-FFF2-40B4-BE49-F238E27FC236}">
                <a16:creationId xmlns:a16="http://schemas.microsoft.com/office/drawing/2014/main" id="{D8F3747D-CCBF-D28E-8FCA-99147DE2712A}"/>
              </a:ext>
            </a:extLst>
          </p:cNvPr>
          <p:cNvSpPr txBox="1"/>
          <p:nvPr/>
        </p:nvSpPr>
        <p:spPr>
          <a:xfrm>
            <a:off x="1673157" y="3240818"/>
            <a:ext cx="10029217" cy="1864581"/>
          </a:xfrm>
          <a:prstGeom prst="rect">
            <a:avLst/>
          </a:prstGeom>
          <a:solidFill>
            <a:srgbClr val="F2F2F2"/>
          </a:solidFill>
        </p:spPr>
        <p:txBody>
          <a:bodyPr wrap="square" lIns="108000" tIns="108000" rIns="108000" bIns="108000" rtlCol="0">
            <a:noAutofit/>
          </a:bodyPr>
          <a:lstStyle/>
          <a:p>
            <a:pPr marL="120000" marR="0" lvl="1" indent="-12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kumimoji="0" lang="en-US" sz="1200" i="0" u="none" strike="noStrike" kern="1200" cap="none" spc="0" normalizeH="0" baseline="0">
                <a:ln>
                  <a:noFill/>
                </a:ln>
                <a:solidFill>
                  <a:prstClr val="black"/>
                </a:solidFill>
                <a:effectLst/>
                <a:uLnTx/>
                <a:uFillTx/>
                <a:latin typeface="Arial"/>
                <a:ea typeface="+mn-ea"/>
                <a:cs typeface="+mn-cs"/>
              </a:rPr>
              <a:t>It must be possible to spin up a system under test (</a:t>
            </a:r>
            <a:r>
              <a:rPr kumimoji="0" lang="en-US" sz="1200" i="0" u="none" strike="noStrike" kern="1200" cap="none" spc="0" normalizeH="0" baseline="0" err="1">
                <a:ln>
                  <a:noFill/>
                </a:ln>
                <a:solidFill>
                  <a:prstClr val="black"/>
                </a:solidFill>
                <a:effectLst/>
                <a:uLnTx/>
                <a:uFillTx/>
                <a:latin typeface="Arial"/>
                <a:ea typeface="+mn-ea"/>
                <a:cs typeface="+mn-cs"/>
              </a:rPr>
              <a:t>SuT</a:t>
            </a:r>
            <a:r>
              <a:rPr kumimoji="0" lang="en-US" sz="1200" i="0" u="none" strike="noStrike" kern="1200" cap="none" spc="0" normalizeH="0" baseline="0">
                <a:ln>
                  <a:noFill/>
                </a:ln>
                <a:solidFill>
                  <a:prstClr val="black"/>
                </a:solidFill>
                <a:effectLst/>
                <a:uLnTx/>
                <a:uFillTx/>
                <a:latin typeface="Arial"/>
                <a:ea typeface="+mn-ea"/>
                <a:cs typeface="+mn-cs"/>
              </a:rPr>
              <a:t>) on a fully automated way within minutes to enable automated testing.</a:t>
            </a:r>
          </a:p>
          <a:p>
            <a:pPr marL="120000" marR="0" lvl="1" indent="-12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kumimoji="0" lang="en-US" sz="1200" i="0" u="none" strike="noStrike" kern="1200" cap="none" spc="0" normalizeH="0" baseline="0">
                <a:ln>
                  <a:noFill/>
                </a:ln>
                <a:solidFill>
                  <a:prstClr val="black"/>
                </a:solidFill>
                <a:effectLst/>
                <a:uLnTx/>
                <a:uFillTx/>
                <a:latin typeface="Arial"/>
                <a:ea typeface="+mn-ea"/>
                <a:cs typeface="+mn-cs"/>
              </a:rPr>
              <a:t>Focus on stop the bleeding but use commonly accepted DevOps/Testing patterns. The future architecture will heavily impact the way how MySite360 will provisioned</a:t>
            </a:r>
            <a:r>
              <a:rPr lang="en-US" sz="1200">
                <a:solidFill>
                  <a:prstClr val="black"/>
                </a:solidFill>
                <a:latin typeface="Arial"/>
              </a:rPr>
              <a:t>/deployed and consequently how test environments are setup. To avoid frustration for developer and testers the general patterns as show on slide 2 will stay the same but for now use the existing tooling for the underlaying technical realization.</a:t>
            </a:r>
          </a:p>
          <a:p>
            <a:pPr marL="120000" marR="0" lvl="1" indent="-12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lang="en-US" sz="1200">
                <a:solidFill>
                  <a:prstClr val="black"/>
                </a:solidFill>
                <a:latin typeface="Arial"/>
              </a:rPr>
              <a:t>Apply governance via a centralized DevOps/Enablement team. This team needs full support from management side and must be empowered to drive the entire DevOps topic. This includes branching- and versioning-strategies, pipeline templates maintenance, infrastructure provisioning and together with testing teams the responsibility over the advances testing pipelines and the final release process.</a:t>
            </a:r>
          </a:p>
          <a:p>
            <a:pPr marL="120000" marR="0" lvl="1" indent="-12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kumimoji="0" lang="en-US" sz="1200" i="0" u="none" strike="noStrike" kern="1200" cap="none" spc="0" normalizeH="0" baseline="0">
                <a:ln>
                  <a:noFill/>
                </a:ln>
                <a:solidFill>
                  <a:prstClr val="black"/>
                </a:solidFill>
                <a:effectLst/>
                <a:uLnTx/>
                <a:uFillTx/>
                <a:latin typeface="Arial"/>
                <a:ea typeface="+mn-ea"/>
                <a:cs typeface="+mn-cs"/>
              </a:rPr>
              <a:t>Decouple “real” on-site provisioning and deployment mechanisms from test infrastructure provisioning during development</a:t>
            </a:r>
          </a:p>
        </p:txBody>
      </p:sp>
      <p:sp>
        <p:nvSpPr>
          <p:cNvPr id="7" name="TextBox 6">
            <a:extLst>
              <a:ext uri="{FF2B5EF4-FFF2-40B4-BE49-F238E27FC236}">
                <a16:creationId xmlns:a16="http://schemas.microsoft.com/office/drawing/2014/main" id="{484A9FCB-AC53-7CC3-2D0E-E0ABB0EE3CE4}"/>
              </a:ext>
            </a:extLst>
          </p:cNvPr>
          <p:cNvSpPr txBox="1"/>
          <p:nvPr/>
        </p:nvSpPr>
        <p:spPr>
          <a:xfrm>
            <a:off x="1673157" y="5210175"/>
            <a:ext cx="10029217" cy="1125970"/>
          </a:xfrm>
          <a:prstGeom prst="rect">
            <a:avLst/>
          </a:prstGeom>
          <a:solidFill>
            <a:srgbClr val="F2F2F2"/>
          </a:solidFill>
        </p:spPr>
        <p:txBody>
          <a:bodyPr wrap="square" lIns="108000" tIns="108000" rIns="108000" bIns="108000" rtlCol="0">
            <a:noAutofit/>
          </a:bodyPr>
          <a:lstStyle/>
          <a:p>
            <a:pPr marL="140000" lvl="1" indent="-140000">
              <a:spcBef>
                <a:spcPts val="600"/>
              </a:spcBef>
              <a:spcAft>
                <a:spcPct val="0"/>
              </a:spcAft>
              <a:buClr>
                <a:schemeClr val="accent1"/>
              </a:buClr>
              <a:buFont typeface="Arial" panose="020B0604020202020204" pitchFamily="34" charset="0"/>
              <a:buChar char="•"/>
              <a:defRPr/>
            </a:pPr>
            <a:r>
              <a:rPr kumimoji="0" lang="en-US" sz="1200" b="0" i="0" u="none" strike="noStrike" kern="1200" cap="none" spc="0" normalizeH="0" baseline="0">
                <a:ln>
                  <a:noFill/>
                </a:ln>
                <a:solidFill>
                  <a:prstClr val="black"/>
                </a:solidFill>
                <a:effectLst/>
                <a:uLnTx/>
                <a:uFillTx/>
                <a:latin typeface="Arial"/>
                <a:ea typeface="+mn-ea"/>
                <a:cs typeface="+mn-cs"/>
              </a:rPr>
              <a:t>Restructure and empower </a:t>
            </a:r>
            <a:r>
              <a:rPr lang="en-US" sz="1200">
                <a:solidFill>
                  <a:prstClr val="black"/>
                </a:solidFill>
                <a:latin typeface="Arial"/>
              </a:rPr>
              <a:t>DevOps/Enablement team.</a:t>
            </a:r>
          </a:p>
          <a:p>
            <a:pPr marL="140000" marR="0" lvl="1" indent="-14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lang="en-US" sz="1200">
                <a:solidFill>
                  <a:prstClr val="black"/>
                </a:solidFill>
                <a:latin typeface="Arial"/>
              </a:rPr>
              <a:t>Full focus on automated infrastructure provisioning. </a:t>
            </a:r>
            <a:r>
              <a:rPr kumimoji="0" lang="en-US" sz="1200" b="0" i="0" u="none" strike="noStrike" kern="1200" cap="none" spc="0" normalizeH="0" baseline="0">
                <a:ln>
                  <a:noFill/>
                </a:ln>
                <a:solidFill>
                  <a:prstClr val="black"/>
                </a:solidFill>
                <a:effectLst/>
                <a:uLnTx/>
                <a:uFillTx/>
                <a:latin typeface="Arial"/>
                <a:ea typeface="+mn-ea"/>
                <a:cs typeface="+mn-cs"/>
              </a:rPr>
              <a:t>Adapt the automated provisioning of test infrastructure by the test teams.</a:t>
            </a:r>
          </a:p>
          <a:p>
            <a:pPr marL="140000" marR="0" lvl="1" indent="-14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lang="en-US" sz="1200">
                <a:solidFill>
                  <a:prstClr val="black"/>
                </a:solidFill>
                <a:latin typeface="Arial"/>
              </a:rPr>
              <a:t>Iteratively introduce more test-automation into the provided test infrastructure/environment.</a:t>
            </a:r>
            <a:endParaRPr kumimoji="0" lang="en-US" sz="1200" b="0" i="0" u="none" strike="noStrike" kern="1200" cap="none" spc="0" normalizeH="0" baseline="0">
              <a:ln>
                <a:noFill/>
              </a:ln>
              <a:solidFill>
                <a:prstClr val="black"/>
              </a:solidFill>
              <a:effectLst/>
              <a:uLnTx/>
              <a:uFillTx/>
              <a:latin typeface="Arial"/>
              <a:ea typeface="+mn-ea"/>
              <a:cs typeface="+mn-cs"/>
            </a:endParaRPr>
          </a:p>
          <a:p>
            <a:pPr marL="140000" marR="0" lvl="1" indent="-14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lang="en-US" sz="1200">
                <a:solidFill>
                  <a:prstClr val="black"/>
                </a:solidFill>
                <a:latin typeface="Arial"/>
              </a:rPr>
              <a:t>Workshop with all necessary parties, to spread the decisions and technological know-how.</a:t>
            </a:r>
            <a:endParaRPr kumimoji="0" lang="en-US" sz="1200" b="0" i="0" u="none" strike="noStrike" kern="1200" cap="none" spc="0" normalizeH="0" baseline="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409FD034-85B2-06A1-9A1B-3AF29DAA5B17}"/>
              </a:ext>
            </a:extLst>
          </p:cNvPr>
          <p:cNvSpPr txBox="1"/>
          <p:nvPr/>
        </p:nvSpPr>
        <p:spPr>
          <a:xfrm>
            <a:off x="398834" y="3240818"/>
            <a:ext cx="1274324" cy="1864581"/>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a:ln>
                  <a:noFill/>
                </a:ln>
                <a:solidFill>
                  <a:prstClr val="white"/>
                </a:solidFill>
                <a:effectLst/>
                <a:uLnTx/>
                <a:uFillTx/>
                <a:latin typeface="Arial"/>
                <a:ea typeface="+mn-ea"/>
                <a:cs typeface="+mn-cs"/>
              </a:rPr>
              <a:t>Recom-mendations</a:t>
            </a:r>
          </a:p>
        </p:txBody>
      </p:sp>
      <p:sp>
        <p:nvSpPr>
          <p:cNvPr id="9" name="TextBox 8">
            <a:extLst>
              <a:ext uri="{FF2B5EF4-FFF2-40B4-BE49-F238E27FC236}">
                <a16:creationId xmlns:a16="http://schemas.microsoft.com/office/drawing/2014/main" id="{5FB17277-021B-C53A-5B2B-53BC4135149B}"/>
              </a:ext>
            </a:extLst>
          </p:cNvPr>
          <p:cNvSpPr txBox="1"/>
          <p:nvPr/>
        </p:nvSpPr>
        <p:spPr>
          <a:xfrm>
            <a:off x="398834" y="5210174"/>
            <a:ext cx="1274324" cy="112597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a:ln>
                  <a:noFill/>
                </a:ln>
                <a:solidFill>
                  <a:prstClr val="white"/>
                </a:solidFill>
                <a:effectLst/>
                <a:uLnTx/>
                <a:uFillTx/>
                <a:latin typeface="Arial"/>
                <a:ea typeface="+mn-ea"/>
                <a:cs typeface="+mn-cs"/>
              </a:rPr>
              <a:t>Next steps</a:t>
            </a:r>
          </a:p>
        </p:txBody>
      </p:sp>
      <p:sp>
        <p:nvSpPr>
          <p:cNvPr id="30" name="TextBox 29">
            <a:extLst>
              <a:ext uri="{FF2B5EF4-FFF2-40B4-BE49-F238E27FC236}">
                <a16:creationId xmlns:a16="http://schemas.microsoft.com/office/drawing/2014/main" id="{50345D13-3674-0B85-5096-3FC58157AAC0}"/>
              </a:ext>
            </a:extLst>
          </p:cNvPr>
          <p:cNvSpPr txBox="1"/>
          <p:nvPr/>
        </p:nvSpPr>
        <p:spPr>
          <a:xfrm>
            <a:off x="1809749" y="1848681"/>
            <a:ext cx="9324976" cy="1294105"/>
          </a:xfrm>
          <a:prstGeom prst="rect">
            <a:avLst/>
          </a:prstGeom>
          <a:noFill/>
        </p:spPr>
        <p:txBody>
          <a:bodyPr wrap="square" lIns="0" tIns="0" rIns="0" bIns="0" rtlCol="0">
            <a:noAutofit/>
          </a:bodyPr>
          <a:lstStyle/>
          <a:p>
            <a:pPr marL="140000" marR="0" lvl="1" indent="-14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lang="en-US" sz="1200">
                <a:solidFill>
                  <a:prstClr val="black"/>
                </a:solidFill>
                <a:latin typeface="Arial"/>
              </a:rPr>
              <a:t>Most MySite360 development teams report the lack of testing possibilities as their biggest pain point</a:t>
            </a:r>
            <a:endParaRPr kumimoji="0" lang="en-US" sz="1200" b="0" i="0" u="none" strike="noStrike" kern="1200" cap="none" spc="0" normalizeH="0" baseline="0" noProof="0">
              <a:ln>
                <a:noFill/>
              </a:ln>
              <a:solidFill>
                <a:prstClr val="black"/>
              </a:solidFill>
              <a:effectLst/>
              <a:uLnTx/>
              <a:uFillTx/>
              <a:latin typeface="Arial"/>
              <a:ea typeface="+mn-ea"/>
              <a:cs typeface="+mn-cs"/>
            </a:endParaRPr>
          </a:p>
          <a:p>
            <a:pPr marL="140000" marR="0" lvl="1" indent="-14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Arial"/>
                <a:ea typeface="+mn-ea"/>
                <a:cs typeface="+mn-cs"/>
              </a:rPr>
              <a:t>Currently no fully automated test environment provisioning in place. Most test are done at one of the 5 physical sites via manual setup.</a:t>
            </a:r>
            <a:endParaRPr lang="en-US" sz="1200" b="1">
              <a:solidFill>
                <a:prstClr val="black"/>
              </a:solidFill>
              <a:latin typeface="Arial"/>
            </a:endParaRPr>
          </a:p>
          <a:p>
            <a:pPr marL="140000" marR="0" lvl="1" indent="-14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kumimoji="0" lang="en-US" sz="1200" i="0" u="none" strike="noStrike" kern="1200" cap="none" spc="0" normalizeH="0" baseline="0" noProof="0">
                <a:ln>
                  <a:noFill/>
                </a:ln>
                <a:solidFill>
                  <a:prstClr val="black"/>
                </a:solidFill>
                <a:effectLst/>
                <a:uLnTx/>
                <a:uFillTx/>
                <a:latin typeface="Arial"/>
                <a:ea typeface="+mn-ea"/>
                <a:cs typeface="+mn-cs"/>
              </a:rPr>
              <a:t>First full integration and systems testing happens with a delay of more than 3 month. Basically, while developers start to work on the next PI -- testing teams start to look at the last PI. This leads to a huge delay in feedback and interferes with PI planning.</a:t>
            </a:r>
          </a:p>
          <a:p>
            <a:pPr marL="140000" marR="0" lvl="1" indent="-14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r>
              <a:rPr kumimoji="0" lang="en-US" sz="1200" i="0" u="none" strike="noStrike" kern="1200" cap="none" spc="0" normalizeH="0" baseline="0" noProof="0">
                <a:ln>
                  <a:noFill/>
                </a:ln>
                <a:solidFill>
                  <a:prstClr val="black"/>
                </a:solidFill>
                <a:effectLst/>
                <a:uLnTx/>
                <a:uFillTx/>
                <a:latin typeface="Arial"/>
                <a:ea typeface="+mn-ea"/>
                <a:cs typeface="+mn-cs"/>
              </a:rPr>
              <a:t>MySite360 lacks general convenance and each ART have different maturity levels if it comes to testing.</a:t>
            </a:r>
          </a:p>
          <a:p>
            <a:pPr marL="140000" marR="0" lvl="1" indent="-140000" algn="l" defTabSz="914400" rtl="0" eaLnBrk="1" fontAlgn="auto" latinLnBrk="0" hangingPunct="1">
              <a:spcBef>
                <a:spcPts val="600"/>
              </a:spcBef>
              <a:spcAft>
                <a:spcPct val="0"/>
              </a:spcAft>
              <a:buClr>
                <a:schemeClr val="accent1"/>
              </a:buClr>
              <a:buSzTx/>
              <a:buFont typeface="Arial" panose="020B0604020202020204" pitchFamily="34" charset="0"/>
              <a:buChar char="•"/>
              <a:tabLst/>
              <a:defRPr/>
            </a:pPr>
            <a:endParaRPr kumimoji="0" lang="en-US" sz="120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73695651"/>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D6B85-7B5B-124E-0197-047A8732833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56B710-AC18-818C-06F3-8D31E65A7B31}"/>
              </a:ext>
            </a:extLst>
          </p:cNvPr>
          <p:cNvSpPr>
            <a:spLocks noGrp="1"/>
          </p:cNvSpPr>
          <p:nvPr>
            <p:ph type="ctrTitle"/>
          </p:nvPr>
        </p:nvSpPr>
        <p:spPr/>
        <p:txBody>
          <a:bodyPr/>
          <a:lstStyle/>
          <a:p>
            <a:r>
              <a:rPr lang="de-DE" err="1"/>
              <a:t>Thank</a:t>
            </a:r>
            <a:r>
              <a:rPr lang="de-DE"/>
              <a:t> </a:t>
            </a:r>
            <a:r>
              <a:rPr lang="de-DE" err="1"/>
              <a:t>you</a:t>
            </a:r>
            <a:r>
              <a:rPr lang="de-DE"/>
              <a:t>!</a:t>
            </a:r>
            <a:br>
              <a:rPr lang="de-DE"/>
            </a:br>
            <a:br>
              <a:rPr lang="de-DE"/>
            </a:br>
            <a:r>
              <a:rPr lang="de-DE"/>
              <a:t>Q&amp;A</a:t>
            </a:r>
            <a:endParaRPr lang="en-DE"/>
          </a:p>
        </p:txBody>
      </p:sp>
      <p:sp>
        <p:nvSpPr>
          <p:cNvPr id="5" name="Subtitle 4">
            <a:extLst>
              <a:ext uri="{FF2B5EF4-FFF2-40B4-BE49-F238E27FC236}">
                <a16:creationId xmlns:a16="http://schemas.microsoft.com/office/drawing/2014/main" id="{BD93AB22-62DC-0685-30E3-D69BF433D8CA}"/>
              </a:ext>
            </a:extLst>
          </p:cNvPr>
          <p:cNvSpPr>
            <a:spLocks noGrp="1"/>
          </p:cNvSpPr>
          <p:nvPr>
            <p:ph type="subTitle" idx="1"/>
          </p:nvPr>
        </p:nvSpPr>
        <p:spPr/>
        <p:txBody>
          <a:bodyPr/>
          <a:lstStyle/>
          <a:p>
            <a:endParaRPr lang="en-DE"/>
          </a:p>
        </p:txBody>
      </p:sp>
      <p:sp>
        <p:nvSpPr>
          <p:cNvPr id="3" name="Footer Placeholder 2">
            <a:extLst>
              <a:ext uri="{FF2B5EF4-FFF2-40B4-BE49-F238E27FC236}">
                <a16:creationId xmlns:a16="http://schemas.microsoft.com/office/drawing/2014/main" id="{81693576-4B6C-F7EE-E3A8-0264AE31F011}"/>
              </a:ext>
            </a:extLst>
          </p:cNvPr>
          <p:cNvSpPr>
            <a:spLocks noGrp="1"/>
          </p:cNvSpPr>
          <p:nvPr>
            <p:ph type="ftr" sz="quarter" idx="11"/>
          </p:nvPr>
        </p:nvSpPr>
        <p:spPr/>
        <p:txBody>
          <a:bodyPr/>
          <a:lstStyle/>
          <a:p>
            <a:r>
              <a:rPr lang="en-US"/>
              <a:t>Confidential © Siemens Gamesa Renewable Energy, 2025 | DevSecOps Program </a:t>
            </a:r>
            <a:endParaRPr lang="en-GB"/>
          </a:p>
        </p:txBody>
      </p:sp>
    </p:spTree>
    <p:extLst>
      <p:ext uri="{BB962C8B-B14F-4D97-AF65-F5344CB8AC3E}">
        <p14:creationId xmlns:p14="http://schemas.microsoft.com/office/powerpoint/2010/main" val="82395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0EEA2A-F91D-DBD5-3EB0-A1D1C620EBC8}"/>
              </a:ext>
            </a:extLst>
          </p:cNvPr>
          <p:cNvSpPr>
            <a:spLocks noGrp="1"/>
          </p:cNvSpPr>
          <p:nvPr>
            <p:ph type="ctrTitle"/>
          </p:nvPr>
        </p:nvSpPr>
        <p:spPr/>
        <p:txBody>
          <a:bodyPr/>
          <a:lstStyle/>
          <a:p>
            <a:r>
              <a:rPr lang="de-DE"/>
              <a:t>Backup</a:t>
            </a:r>
            <a:endParaRPr lang="en-DE"/>
          </a:p>
        </p:txBody>
      </p:sp>
      <p:sp>
        <p:nvSpPr>
          <p:cNvPr id="5" name="Subtitle 4">
            <a:extLst>
              <a:ext uri="{FF2B5EF4-FFF2-40B4-BE49-F238E27FC236}">
                <a16:creationId xmlns:a16="http://schemas.microsoft.com/office/drawing/2014/main" id="{AB6B9EE0-DD4B-6258-C2C4-AC3464BB7727}"/>
              </a:ext>
            </a:extLst>
          </p:cNvPr>
          <p:cNvSpPr>
            <a:spLocks noGrp="1"/>
          </p:cNvSpPr>
          <p:nvPr>
            <p:ph type="subTitle" idx="1"/>
          </p:nvPr>
        </p:nvSpPr>
        <p:spPr/>
        <p:txBody>
          <a:bodyPr/>
          <a:lstStyle/>
          <a:p>
            <a:endParaRPr lang="en-DE"/>
          </a:p>
        </p:txBody>
      </p:sp>
      <p:sp>
        <p:nvSpPr>
          <p:cNvPr id="3" name="Footer Placeholder 2">
            <a:extLst>
              <a:ext uri="{FF2B5EF4-FFF2-40B4-BE49-F238E27FC236}">
                <a16:creationId xmlns:a16="http://schemas.microsoft.com/office/drawing/2014/main" id="{67DD6015-3D9E-2595-0954-1707620B7F08}"/>
              </a:ext>
            </a:extLst>
          </p:cNvPr>
          <p:cNvSpPr>
            <a:spLocks noGrp="1"/>
          </p:cNvSpPr>
          <p:nvPr>
            <p:ph type="ftr" sz="quarter" idx="11"/>
          </p:nvPr>
        </p:nvSpPr>
        <p:spPr/>
        <p:txBody>
          <a:bodyPr/>
          <a:lstStyle/>
          <a:p>
            <a:r>
              <a:rPr lang="en-US"/>
              <a:t>Confidential © Siemens Gamesa Renewable Energy, 2025 | DevSecOps Program </a:t>
            </a:r>
            <a:endParaRPr lang="en-GB"/>
          </a:p>
        </p:txBody>
      </p:sp>
    </p:spTree>
    <p:extLst>
      <p:ext uri="{BB962C8B-B14F-4D97-AF65-F5344CB8AC3E}">
        <p14:creationId xmlns:p14="http://schemas.microsoft.com/office/powerpoint/2010/main" val="85008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3A19A-F6CC-57D2-9914-5609703D3F1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13E495E-D336-EE77-1E9D-7901AC87B994}"/>
              </a:ext>
            </a:extLst>
          </p:cNvPr>
          <p:cNvSpPr/>
          <p:nvPr/>
        </p:nvSpPr>
        <p:spPr>
          <a:xfrm>
            <a:off x="6256081" y="1111305"/>
            <a:ext cx="5726749" cy="49384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180000" tIns="144000" rIns="180000" bIns="144000" rtlCol="0" anchor="t"/>
          <a:lstStyle/>
          <a:p>
            <a:pPr algn="l"/>
            <a:endParaRPr lang="en-DE" err="1">
              <a:solidFill>
                <a:schemeClr val="bg1"/>
              </a:solidFill>
            </a:endParaRPr>
          </a:p>
        </p:txBody>
      </p:sp>
      <p:sp>
        <p:nvSpPr>
          <p:cNvPr id="7" name="Pentagon 6">
            <a:extLst>
              <a:ext uri="{FF2B5EF4-FFF2-40B4-BE49-F238E27FC236}">
                <a16:creationId xmlns:a16="http://schemas.microsoft.com/office/drawing/2014/main" id="{FD530B12-0EE7-4094-0406-01FDF8B3D460}"/>
              </a:ext>
            </a:extLst>
          </p:cNvPr>
          <p:cNvSpPr/>
          <p:nvPr/>
        </p:nvSpPr>
        <p:spPr>
          <a:xfrm>
            <a:off x="6316405" y="1199183"/>
            <a:ext cx="5605043" cy="4670234"/>
          </a:xfrm>
          <a:prstGeom prst="pent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endParaRPr lang="en-DE" err="1">
              <a:solidFill>
                <a:schemeClr val="bg1"/>
              </a:solidFill>
            </a:endParaRPr>
          </a:p>
        </p:txBody>
      </p:sp>
      <p:sp>
        <p:nvSpPr>
          <p:cNvPr id="8" name="Pentagon 7">
            <a:extLst>
              <a:ext uri="{FF2B5EF4-FFF2-40B4-BE49-F238E27FC236}">
                <a16:creationId xmlns:a16="http://schemas.microsoft.com/office/drawing/2014/main" id="{0F317FD3-D072-491F-3230-E27F0AE08566}"/>
              </a:ext>
            </a:extLst>
          </p:cNvPr>
          <p:cNvSpPr/>
          <p:nvPr/>
        </p:nvSpPr>
        <p:spPr>
          <a:xfrm>
            <a:off x="8137158" y="1291586"/>
            <a:ext cx="1958578" cy="1723619"/>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endParaRPr lang="en-DE" err="1">
              <a:solidFill>
                <a:schemeClr val="bg1"/>
              </a:solidFill>
            </a:endParaRPr>
          </a:p>
        </p:txBody>
      </p:sp>
      <p:sp>
        <p:nvSpPr>
          <p:cNvPr id="2" name="Titel 1">
            <a:extLst>
              <a:ext uri="{FF2B5EF4-FFF2-40B4-BE49-F238E27FC236}">
                <a16:creationId xmlns:a16="http://schemas.microsoft.com/office/drawing/2014/main" id="{FE4A1337-CACF-5D10-9ED2-AF5009992E9C}"/>
              </a:ext>
            </a:extLst>
          </p:cNvPr>
          <p:cNvSpPr>
            <a:spLocks noGrp="1"/>
          </p:cNvSpPr>
          <p:nvPr>
            <p:ph type="title"/>
          </p:nvPr>
        </p:nvSpPr>
        <p:spPr/>
        <p:txBody>
          <a:bodyPr/>
          <a:lstStyle/>
          <a:p>
            <a:r>
              <a:rPr lang="en-US"/>
              <a:t>SGRE – </a:t>
            </a:r>
            <a:r>
              <a:rPr lang="en-US" err="1"/>
              <a:t>DevSecOps</a:t>
            </a:r>
            <a:r>
              <a:rPr lang="en-US"/>
              <a:t> </a:t>
            </a:r>
            <a:br>
              <a:rPr lang="en-US"/>
            </a:br>
            <a:r>
              <a:rPr lang="en-US"/>
              <a:t>next Steps - Outlook</a:t>
            </a:r>
            <a:endParaRPr lang="en-US" b="0"/>
          </a:p>
        </p:txBody>
      </p:sp>
      <p:sp>
        <p:nvSpPr>
          <p:cNvPr id="3" name="Fußzeilenplatzhalter 2">
            <a:extLst>
              <a:ext uri="{FF2B5EF4-FFF2-40B4-BE49-F238E27FC236}">
                <a16:creationId xmlns:a16="http://schemas.microsoft.com/office/drawing/2014/main" id="{7E254873-B9F1-8E12-75E7-3C9EB4E6C5D2}"/>
              </a:ext>
            </a:extLst>
          </p:cNvPr>
          <p:cNvSpPr>
            <a:spLocks noGrp="1"/>
          </p:cNvSpPr>
          <p:nvPr>
            <p:ph type="ftr" sz="quarter" idx="11"/>
          </p:nvPr>
        </p:nvSpPr>
        <p:spPr/>
        <p:txBody>
          <a:bodyPr/>
          <a:lstStyle/>
          <a:p>
            <a:r>
              <a:rPr lang="en-US"/>
              <a:t>Confidential © Siemens Gamesa Renewable Energy, 2025 | DevSecOps Program </a:t>
            </a:r>
            <a:endParaRPr lang="en-GB"/>
          </a:p>
        </p:txBody>
      </p:sp>
      <p:sp>
        <p:nvSpPr>
          <p:cNvPr id="4" name="Pentagon 3">
            <a:extLst>
              <a:ext uri="{FF2B5EF4-FFF2-40B4-BE49-F238E27FC236}">
                <a16:creationId xmlns:a16="http://schemas.microsoft.com/office/drawing/2014/main" id="{9F8604E7-9698-6AF2-9C06-5710049CBDD6}"/>
              </a:ext>
            </a:extLst>
          </p:cNvPr>
          <p:cNvSpPr/>
          <p:nvPr/>
        </p:nvSpPr>
        <p:spPr>
          <a:xfrm>
            <a:off x="171864" y="1166321"/>
            <a:ext cx="5605043" cy="4670234"/>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endParaRPr lang="en-DE" err="1">
              <a:solidFill>
                <a:schemeClr val="bg1"/>
              </a:solidFill>
            </a:endParaRPr>
          </a:p>
        </p:txBody>
      </p:sp>
      <p:pic>
        <p:nvPicPr>
          <p:cNvPr id="10" name="Graphic 9" descr="Gauge with solid fill">
            <a:extLst>
              <a:ext uri="{FF2B5EF4-FFF2-40B4-BE49-F238E27FC236}">
                <a16:creationId xmlns:a16="http://schemas.microsoft.com/office/drawing/2014/main" id="{F972DB3B-35E2-912F-53BD-8DD3F456A5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1236" y="2704060"/>
            <a:ext cx="797378" cy="797378"/>
          </a:xfrm>
          <a:prstGeom prst="rect">
            <a:avLst/>
          </a:prstGeom>
        </p:spPr>
      </p:pic>
      <p:pic>
        <p:nvPicPr>
          <p:cNvPr id="12" name="Graphic 11" descr="Dance steps with solid fill">
            <a:extLst>
              <a:ext uri="{FF2B5EF4-FFF2-40B4-BE49-F238E27FC236}">
                <a16:creationId xmlns:a16="http://schemas.microsoft.com/office/drawing/2014/main" id="{22B6F96A-C4C9-6AE6-C9B6-DD1D813F57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2334" y="2722016"/>
            <a:ext cx="797378" cy="797378"/>
          </a:xfrm>
          <a:prstGeom prst="rect">
            <a:avLst/>
          </a:prstGeom>
        </p:spPr>
      </p:pic>
      <p:pic>
        <p:nvPicPr>
          <p:cNvPr id="14" name="Graphic 13" descr="Cmd Terminal with solid fill">
            <a:extLst>
              <a:ext uri="{FF2B5EF4-FFF2-40B4-BE49-F238E27FC236}">
                <a16:creationId xmlns:a16="http://schemas.microsoft.com/office/drawing/2014/main" id="{131FFE07-772A-AFA3-251F-DDF1E29B6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012" y="2728358"/>
            <a:ext cx="914400" cy="914400"/>
          </a:xfrm>
          <a:prstGeom prst="rect">
            <a:avLst/>
          </a:prstGeom>
        </p:spPr>
      </p:pic>
      <p:pic>
        <p:nvPicPr>
          <p:cNvPr id="15" name="Graphic 14" descr="Continuous Improvement with solid fill">
            <a:extLst>
              <a:ext uri="{FF2B5EF4-FFF2-40B4-BE49-F238E27FC236}">
                <a16:creationId xmlns:a16="http://schemas.microsoft.com/office/drawing/2014/main" id="{14A47C9E-D5FC-1699-15AF-68BD6D78F0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34822" y="2685349"/>
            <a:ext cx="914400" cy="914400"/>
          </a:xfrm>
          <a:prstGeom prst="rect">
            <a:avLst/>
          </a:prstGeom>
        </p:spPr>
      </p:pic>
      <p:sp>
        <p:nvSpPr>
          <p:cNvPr id="16" name="TextBox 15">
            <a:extLst>
              <a:ext uri="{FF2B5EF4-FFF2-40B4-BE49-F238E27FC236}">
                <a16:creationId xmlns:a16="http://schemas.microsoft.com/office/drawing/2014/main" id="{0075617C-996C-990D-2C36-AE19F9C413DC}"/>
              </a:ext>
            </a:extLst>
          </p:cNvPr>
          <p:cNvSpPr txBox="1"/>
          <p:nvPr/>
        </p:nvSpPr>
        <p:spPr>
          <a:xfrm>
            <a:off x="799025" y="3508145"/>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Test environment provisioning</a:t>
            </a:r>
          </a:p>
        </p:txBody>
      </p:sp>
      <p:grpSp>
        <p:nvGrpSpPr>
          <p:cNvPr id="17" name="Group 16">
            <a:extLst>
              <a:ext uri="{FF2B5EF4-FFF2-40B4-BE49-F238E27FC236}">
                <a16:creationId xmlns:a16="http://schemas.microsoft.com/office/drawing/2014/main" id="{D0251B5E-1476-60DC-9D31-D99CA3E6754D}"/>
              </a:ext>
            </a:extLst>
          </p:cNvPr>
          <p:cNvGrpSpPr/>
          <p:nvPr/>
        </p:nvGrpSpPr>
        <p:grpSpPr>
          <a:xfrm>
            <a:off x="3156696" y="4556716"/>
            <a:ext cx="1464168" cy="1212548"/>
            <a:chOff x="7550556" y="4687838"/>
            <a:chExt cx="1464168" cy="1212548"/>
          </a:xfrm>
        </p:grpSpPr>
        <p:pic>
          <p:nvPicPr>
            <p:cNvPr id="18" name="Graphic 17" descr="Radar Chart with solid fill">
              <a:extLst>
                <a:ext uri="{FF2B5EF4-FFF2-40B4-BE49-F238E27FC236}">
                  <a16:creationId xmlns:a16="http://schemas.microsoft.com/office/drawing/2014/main" id="{B0A60B59-BBD9-ADF4-F131-3B0C09A743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50556" y="4687838"/>
              <a:ext cx="914400" cy="914400"/>
            </a:xfrm>
            <a:prstGeom prst="rect">
              <a:avLst/>
            </a:prstGeom>
          </p:spPr>
        </p:pic>
        <p:pic>
          <p:nvPicPr>
            <p:cNvPr id="20" name="Graphic 19" descr="Warning with solid fill">
              <a:extLst>
                <a:ext uri="{FF2B5EF4-FFF2-40B4-BE49-F238E27FC236}">
                  <a16:creationId xmlns:a16="http://schemas.microsoft.com/office/drawing/2014/main" id="{DD47513A-D68D-79C8-64AA-2BE8466A90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17346" y="4783530"/>
              <a:ext cx="797378" cy="797378"/>
            </a:xfrm>
            <a:prstGeom prst="rect">
              <a:avLst/>
            </a:prstGeom>
          </p:spPr>
        </p:pic>
        <p:sp>
          <p:nvSpPr>
            <p:cNvPr id="22" name="TextBox 21">
              <a:extLst>
                <a:ext uri="{FF2B5EF4-FFF2-40B4-BE49-F238E27FC236}">
                  <a16:creationId xmlns:a16="http://schemas.microsoft.com/office/drawing/2014/main" id="{9A96C13E-E1B9-B7AA-ED62-607421EA3E8A}"/>
                </a:ext>
              </a:extLst>
            </p:cNvPr>
            <p:cNvSpPr txBox="1"/>
            <p:nvPr/>
          </p:nvSpPr>
          <p:spPr>
            <a:xfrm>
              <a:off x="7600390" y="5520118"/>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Qualities &amp; Risks</a:t>
              </a:r>
            </a:p>
          </p:txBody>
        </p:sp>
      </p:grpSp>
      <p:grpSp>
        <p:nvGrpSpPr>
          <p:cNvPr id="24" name="Group 23">
            <a:extLst>
              <a:ext uri="{FF2B5EF4-FFF2-40B4-BE49-F238E27FC236}">
                <a16:creationId xmlns:a16="http://schemas.microsoft.com/office/drawing/2014/main" id="{FE5C2BE4-7A72-0D9C-EBBA-5EBE32365DDD}"/>
              </a:ext>
            </a:extLst>
          </p:cNvPr>
          <p:cNvGrpSpPr/>
          <p:nvPr/>
        </p:nvGrpSpPr>
        <p:grpSpPr>
          <a:xfrm>
            <a:off x="1142066" y="4378824"/>
            <a:ext cx="1478229" cy="1327529"/>
            <a:chOff x="9570474" y="4675998"/>
            <a:chExt cx="1478229" cy="1327529"/>
          </a:xfrm>
        </p:grpSpPr>
        <p:pic>
          <p:nvPicPr>
            <p:cNvPr id="26" name="Graphic 25" descr="Puzzle pieces with solid fill">
              <a:extLst>
                <a:ext uri="{FF2B5EF4-FFF2-40B4-BE49-F238E27FC236}">
                  <a16:creationId xmlns:a16="http://schemas.microsoft.com/office/drawing/2014/main" id="{A44CBF54-1969-4555-1CF0-07BAB61D58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39661" y="4675998"/>
              <a:ext cx="914400" cy="914400"/>
            </a:xfrm>
            <a:prstGeom prst="rect">
              <a:avLst/>
            </a:prstGeom>
          </p:spPr>
        </p:pic>
        <p:pic>
          <p:nvPicPr>
            <p:cNvPr id="28" name="Graphic 27" descr="Bug under magnifying glass with solid fill">
              <a:extLst>
                <a:ext uri="{FF2B5EF4-FFF2-40B4-BE49-F238E27FC236}">
                  <a16:creationId xmlns:a16="http://schemas.microsoft.com/office/drawing/2014/main" id="{05E01807-85FE-2F73-D096-A26FD7EE50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34303" y="4786689"/>
              <a:ext cx="914400" cy="914400"/>
            </a:xfrm>
            <a:prstGeom prst="rect">
              <a:avLst/>
            </a:prstGeom>
          </p:spPr>
        </p:pic>
        <p:sp>
          <p:nvSpPr>
            <p:cNvPr id="30" name="TextBox 29">
              <a:extLst>
                <a:ext uri="{FF2B5EF4-FFF2-40B4-BE49-F238E27FC236}">
                  <a16:creationId xmlns:a16="http://schemas.microsoft.com/office/drawing/2014/main" id="{63874898-5925-71F2-E3F3-1BD541768151}"/>
                </a:ext>
              </a:extLst>
            </p:cNvPr>
            <p:cNvSpPr txBox="1"/>
            <p:nvPr/>
          </p:nvSpPr>
          <p:spPr>
            <a:xfrm>
              <a:off x="9570474" y="5623259"/>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Integration Test Strategy</a:t>
              </a:r>
            </a:p>
          </p:txBody>
        </p:sp>
      </p:grpSp>
      <p:sp>
        <p:nvSpPr>
          <p:cNvPr id="31" name="TextBox 30">
            <a:extLst>
              <a:ext uri="{FF2B5EF4-FFF2-40B4-BE49-F238E27FC236}">
                <a16:creationId xmlns:a16="http://schemas.microsoft.com/office/drawing/2014/main" id="{0CABF8D6-F628-DF89-F092-181BA97F3848}"/>
              </a:ext>
            </a:extLst>
          </p:cNvPr>
          <p:cNvSpPr txBox="1"/>
          <p:nvPr/>
        </p:nvSpPr>
        <p:spPr>
          <a:xfrm>
            <a:off x="3989762" y="3519394"/>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Traceability &amp; Dashboards</a:t>
            </a:r>
          </a:p>
        </p:txBody>
      </p:sp>
      <p:pic>
        <p:nvPicPr>
          <p:cNvPr id="32" name="Graphic 31" descr="Connections with solid fill">
            <a:extLst>
              <a:ext uri="{FF2B5EF4-FFF2-40B4-BE49-F238E27FC236}">
                <a16:creationId xmlns:a16="http://schemas.microsoft.com/office/drawing/2014/main" id="{3369139B-5D1D-7993-5D23-DB7CCE502A2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12983" y="1381939"/>
            <a:ext cx="914400" cy="914400"/>
          </a:xfrm>
          <a:prstGeom prst="rect">
            <a:avLst/>
          </a:prstGeom>
        </p:spPr>
      </p:pic>
      <p:sp>
        <p:nvSpPr>
          <p:cNvPr id="33" name="TextBox 32">
            <a:extLst>
              <a:ext uri="{FF2B5EF4-FFF2-40B4-BE49-F238E27FC236}">
                <a16:creationId xmlns:a16="http://schemas.microsoft.com/office/drawing/2014/main" id="{1AB2CCDA-2983-9C6C-5368-5A91E999561F}"/>
              </a:ext>
            </a:extLst>
          </p:cNvPr>
          <p:cNvSpPr txBox="1"/>
          <p:nvPr/>
        </p:nvSpPr>
        <p:spPr>
          <a:xfrm>
            <a:off x="2505182" y="2119423"/>
            <a:ext cx="1144524"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Roles &amp; Responsibilities</a:t>
            </a:r>
          </a:p>
        </p:txBody>
      </p:sp>
      <p:pic>
        <p:nvPicPr>
          <p:cNvPr id="55" name="Graphic 54" descr="Gauge with solid fill">
            <a:extLst>
              <a:ext uri="{FF2B5EF4-FFF2-40B4-BE49-F238E27FC236}">
                <a16:creationId xmlns:a16="http://schemas.microsoft.com/office/drawing/2014/main" id="{FD58095D-B912-95D1-B3B2-EB56E716C6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07993" y="2729974"/>
            <a:ext cx="797378" cy="797378"/>
          </a:xfrm>
          <a:prstGeom prst="rect">
            <a:avLst/>
          </a:prstGeom>
        </p:spPr>
      </p:pic>
      <p:pic>
        <p:nvPicPr>
          <p:cNvPr id="56" name="Graphic 55" descr="Dance steps with solid fill">
            <a:extLst>
              <a:ext uri="{FF2B5EF4-FFF2-40B4-BE49-F238E27FC236}">
                <a16:creationId xmlns:a16="http://schemas.microsoft.com/office/drawing/2014/main" id="{A5E13B57-773F-A310-5A6F-2492D6AACD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9091" y="2747930"/>
            <a:ext cx="797378" cy="797378"/>
          </a:xfrm>
          <a:prstGeom prst="rect">
            <a:avLst/>
          </a:prstGeom>
        </p:spPr>
      </p:pic>
      <p:pic>
        <p:nvPicPr>
          <p:cNvPr id="57" name="Graphic 56" descr="Cmd Terminal with solid fill">
            <a:extLst>
              <a:ext uri="{FF2B5EF4-FFF2-40B4-BE49-F238E27FC236}">
                <a16:creationId xmlns:a16="http://schemas.microsoft.com/office/drawing/2014/main" id="{1E6DB122-311E-4552-3223-C663B9A53C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6769" y="2754272"/>
            <a:ext cx="914400" cy="914400"/>
          </a:xfrm>
          <a:prstGeom prst="rect">
            <a:avLst/>
          </a:prstGeom>
        </p:spPr>
      </p:pic>
      <p:pic>
        <p:nvPicPr>
          <p:cNvPr id="58" name="Graphic 57" descr="Continuous Improvement with solid fill">
            <a:extLst>
              <a:ext uri="{FF2B5EF4-FFF2-40B4-BE49-F238E27FC236}">
                <a16:creationId xmlns:a16="http://schemas.microsoft.com/office/drawing/2014/main" id="{CC2E3DC2-8D06-51A4-5527-2D1FAB57B4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1579" y="2711263"/>
            <a:ext cx="914400" cy="914400"/>
          </a:xfrm>
          <a:prstGeom prst="rect">
            <a:avLst/>
          </a:prstGeom>
        </p:spPr>
      </p:pic>
      <p:sp>
        <p:nvSpPr>
          <p:cNvPr id="59" name="TextBox 58">
            <a:extLst>
              <a:ext uri="{FF2B5EF4-FFF2-40B4-BE49-F238E27FC236}">
                <a16:creationId xmlns:a16="http://schemas.microsoft.com/office/drawing/2014/main" id="{A627FDCB-C284-75C2-91E7-4D627FDC3E02}"/>
              </a:ext>
            </a:extLst>
          </p:cNvPr>
          <p:cNvSpPr txBox="1"/>
          <p:nvPr/>
        </p:nvSpPr>
        <p:spPr>
          <a:xfrm>
            <a:off x="6935782" y="3534059"/>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Test environment provisioning</a:t>
            </a:r>
          </a:p>
        </p:txBody>
      </p:sp>
      <p:grpSp>
        <p:nvGrpSpPr>
          <p:cNvPr id="60" name="Group 59">
            <a:extLst>
              <a:ext uri="{FF2B5EF4-FFF2-40B4-BE49-F238E27FC236}">
                <a16:creationId xmlns:a16="http://schemas.microsoft.com/office/drawing/2014/main" id="{A2ED0347-0E1B-E675-A57F-0DAC11537823}"/>
              </a:ext>
            </a:extLst>
          </p:cNvPr>
          <p:cNvGrpSpPr/>
          <p:nvPr/>
        </p:nvGrpSpPr>
        <p:grpSpPr>
          <a:xfrm>
            <a:off x="9293453" y="4582630"/>
            <a:ext cx="1464168" cy="1212548"/>
            <a:chOff x="7550556" y="4687838"/>
            <a:chExt cx="1464168" cy="1212548"/>
          </a:xfrm>
        </p:grpSpPr>
        <p:pic>
          <p:nvPicPr>
            <p:cNvPr id="61" name="Graphic 60" descr="Radar Chart with solid fill">
              <a:extLst>
                <a:ext uri="{FF2B5EF4-FFF2-40B4-BE49-F238E27FC236}">
                  <a16:creationId xmlns:a16="http://schemas.microsoft.com/office/drawing/2014/main" id="{E5631C6D-C12E-9562-8254-1DF1538CB5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50556" y="4687838"/>
              <a:ext cx="914400" cy="914400"/>
            </a:xfrm>
            <a:prstGeom prst="rect">
              <a:avLst/>
            </a:prstGeom>
          </p:spPr>
        </p:pic>
        <p:pic>
          <p:nvPicPr>
            <p:cNvPr id="62" name="Graphic 61" descr="Warning with solid fill">
              <a:extLst>
                <a:ext uri="{FF2B5EF4-FFF2-40B4-BE49-F238E27FC236}">
                  <a16:creationId xmlns:a16="http://schemas.microsoft.com/office/drawing/2014/main" id="{788C6871-4EB5-CAC2-A701-841C03F9C3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17346" y="4783530"/>
              <a:ext cx="797378" cy="797378"/>
            </a:xfrm>
            <a:prstGeom prst="rect">
              <a:avLst/>
            </a:prstGeom>
          </p:spPr>
        </p:pic>
        <p:sp>
          <p:nvSpPr>
            <p:cNvPr id="63" name="TextBox 62">
              <a:extLst>
                <a:ext uri="{FF2B5EF4-FFF2-40B4-BE49-F238E27FC236}">
                  <a16:creationId xmlns:a16="http://schemas.microsoft.com/office/drawing/2014/main" id="{C2FB5922-81A6-874D-B151-3119828E347A}"/>
                </a:ext>
              </a:extLst>
            </p:cNvPr>
            <p:cNvSpPr txBox="1"/>
            <p:nvPr/>
          </p:nvSpPr>
          <p:spPr>
            <a:xfrm>
              <a:off x="7600390" y="5520118"/>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Qualities &amp; Risks</a:t>
              </a:r>
            </a:p>
          </p:txBody>
        </p:sp>
      </p:grpSp>
      <p:grpSp>
        <p:nvGrpSpPr>
          <p:cNvPr id="64" name="Group 63">
            <a:extLst>
              <a:ext uri="{FF2B5EF4-FFF2-40B4-BE49-F238E27FC236}">
                <a16:creationId xmlns:a16="http://schemas.microsoft.com/office/drawing/2014/main" id="{EF7737B1-02E7-4487-4700-7402DF603958}"/>
              </a:ext>
            </a:extLst>
          </p:cNvPr>
          <p:cNvGrpSpPr/>
          <p:nvPr/>
        </p:nvGrpSpPr>
        <p:grpSpPr>
          <a:xfrm>
            <a:off x="7278823" y="4404738"/>
            <a:ext cx="1478229" cy="1327529"/>
            <a:chOff x="9570474" y="4675998"/>
            <a:chExt cx="1478229" cy="1327529"/>
          </a:xfrm>
        </p:grpSpPr>
        <p:pic>
          <p:nvPicPr>
            <p:cNvPr id="65" name="Graphic 64" descr="Puzzle pieces with solid fill">
              <a:extLst>
                <a:ext uri="{FF2B5EF4-FFF2-40B4-BE49-F238E27FC236}">
                  <a16:creationId xmlns:a16="http://schemas.microsoft.com/office/drawing/2014/main" id="{79DB8EFC-48E2-92E6-2219-58515CA6B1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39661" y="4675998"/>
              <a:ext cx="914400" cy="914400"/>
            </a:xfrm>
            <a:prstGeom prst="rect">
              <a:avLst/>
            </a:prstGeom>
          </p:spPr>
        </p:pic>
        <p:pic>
          <p:nvPicPr>
            <p:cNvPr id="66" name="Graphic 65" descr="Bug under magnifying glass with solid fill">
              <a:extLst>
                <a:ext uri="{FF2B5EF4-FFF2-40B4-BE49-F238E27FC236}">
                  <a16:creationId xmlns:a16="http://schemas.microsoft.com/office/drawing/2014/main" id="{E0602EBA-007F-E7CC-70DE-84B624859AC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34303" y="4786689"/>
              <a:ext cx="914400" cy="914400"/>
            </a:xfrm>
            <a:prstGeom prst="rect">
              <a:avLst/>
            </a:prstGeom>
          </p:spPr>
        </p:pic>
        <p:sp>
          <p:nvSpPr>
            <p:cNvPr id="67" name="TextBox 66">
              <a:extLst>
                <a:ext uri="{FF2B5EF4-FFF2-40B4-BE49-F238E27FC236}">
                  <a16:creationId xmlns:a16="http://schemas.microsoft.com/office/drawing/2014/main" id="{5D335137-1594-D17E-C7CF-BDA35613E6F7}"/>
                </a:ext>
              </a:extLst>
            </p:cNvPr>
            <p:cNvSpPr txBox="1"/>
            <p:nvPr/>
          </p:nvSpPr>
          <p:spPr>
            <a:xfrm>
              <a:off x="9570474" y="5623259"/>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Integration Test Strategy</a:t>
              </a:r>
            </a:p>
          </p:txBody>
        </p:sp>
      </p:grpSp>
      <p:sp>
        <p:nvSpPr>
          <p:cNvPr id="68" name="TextBox 67">
            <a:extLst>
              <a:ext uri="{FF2B5EF4-FFF2-40B4-BE49-F238E27FC236}">
                <a16:creationId xmlns:a16="http://schemas.microsoft.com/office/drawing/2014/main" id="{5E90A2FB-E42D-2F1B-5825-210D465CB4E2}"/>
              </a:ext>
            </a:extLst>
          </p:cNvPr>
          <p:cNvSpPr txBox="1"/>
          <p:nvPr/>
        </p:nvSpPr>
        <p:spPr>
          <a:xfrm>
            <a:off x="10126519" y="3545308"/>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Traceability &amp; Dashboards</a:t>
            </a:r>
          </a:p>
        </p:txBody>
      </p:sp>
      <p:pic>
        <p:nvPicPr>
          <p:cNvPr id="69" name="Graphic 68" descr="Connections with solid fill">
            <a:extLst>
              <a:ext uri="{FF2B5EF4-FFF2-40B4-BE49-F238E27FC236}">
                <a16:creationId xmlns:a16="http://schemas.microsoft.com/office/drawing/2014/main" id="{6CA9D4F7-7B92-9C87-F26C-D8542278CA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49740" y="1407853"/>
            <a:ext cx="914400" cy="914400"/>
          </a:xfrm>
          <a:prstGeom prst="rect">
            <a:avLst/>
          </a:prstGeom>
        </p:spPr>
      </p:pic>
      <p:sp>
        <p:nvSpPr>
          <p:cNvPr id="70" name="TextBox 69">
            <a:extLst>
              <a:ext uri="{FF2B5EF4-FFF2-40B4-BE49-F238E27FC236}">
                <a16:creationId xmlns:a16="http://schemas.microsoft.com/office/drawing/2014/main" id="{3597EC68-1680-E671-FBCD-585EBC5F9EF0}"/>
              </a:ext>
            </a:extLst>
          </p:cNvPr>
          <p:cNvSpPr txBox="1"/>
          <p:nvPr/>
        </p:nvSpPr>
        <p:spPr>
          <a:xfrm>
            <a:off x="8641939" y="2145337"/>
            <a:ext cx="1144524"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Roles &amp; Responsibilities</a:t>
            </a:r>
          </a:p>
        </p:txBody>
      </p:sp>
      <p:pic>
        <p:nvPicPr>
          <p:cNvPr id="72" name="Picture 71" descr="A diagram of a diagram&#10;&#10;AI-generated content may be incorrect.">
            <a:extLst>
              <a:ext uri="{FF2B5EF4-FFF2-40B4-BE49-F238E27FC236}">
                <a16:creationId xmlns:a16="http://schemas.microsoft.com/office/drawing/2014/main" id="{63BAA64D-2D88-2235-20BA-57D40386D38E}"/>
              </a:ext>
            </a:extLst>
          </p:cNvPr>
          <p:cNvPicPr>
            <a:picLocks noChangeAspect="1"/>
          </p:cNvPicPr>
          <p:nvPr/>
        </p:nvPicPr>
        <p:blipFill>
          <a:blip r:embed="rId20"/>
          <a:stretch>
            <a:fillRect/>
          </a:stretch>
        </p:blipFill>
        <p:spPr>
          <a:xfrm>
            <a:off x="10607098" y="151074"/>
            <a:ext cx="1235403" cy="1065476"/>
          </a:xfrm>
          <a:prstGeom prst="rect">
            <a:avLst/>
          </a:prstGeom>
        </p:spPr>
      </p:pic>
      <p:pic>
        <p:nvPicPr>
          <p:cNvPr id="73" name="Picture 72" descr="A diagram of a diagram&#10;&#10;AI-generated content may be incorrect.">
            <a:extLst>
              <a:ext uri="{FF2B5EF4-FFF2-40B4-BE49-F238E27FC236}">
                <a16:creationId xmlns:a16="http://schemas.microsoft.com/office/drawing/2014/main" id="{2CED606E-BC52-4065-6998-6A5C1BE842E6}"/>
              </a:ext>
            </a:extLst>
          </p:cNvPr>
          <p:cNvPicPr>
            <a:picLocks noChangeAspect="1"/>
          </p:cNvPicPr>
          <p:nvPr/>
        </p:nvPicPr>
        <p:blipFill>
          <a:blip r:embed="rId21"/>
          <a:stretch>
            <a:fillRect/>
          </a:stretch>
        </p:blipFill>
        <p:spPr>
          <a:xfrm>
            <a:off x="10607098" y="151074"/>
            <a:ext cx="1235403" cy="1065476"/>
          </a:xfrm>
          <a:prstGeom prst="rect">
            <a:avLst/>
          </a:prstGeom>
        </p:spPr>
      </p:pic>
      <p:pic>
        <p:nvPicPr>
          <p:cNvPr id="74" name="Picture 73" descr="A diagram of a company's workflow&#10;&#10;AI-generated content may be incorrect.">
            <a:extLst>
              <a:ext uri="{FF2B5EF4-FFF2-40B4-BE49-F238E27FC236}">
                <a16:creationId xmlns:a16="http://schemas.microsoft.com/office/drawing/2014/main" id="{334A6EBB-0C84-8B68-D080-7F05DE97744C}"/>
              </a:ext>
            </a:extLst>
          </p:cNvPr>
          <p:cNvPicPr>
            <a:picLocks noChangeAspect="1"/>
          </p:cNvPicPr>
          <p:nvPr/>
        </p:nvPicPr>
        <p:blipFill>
          <a:blip r:embed="rId22"/>
          <a:stretch>
            <a:fillRect/>
          </a:stretch>
        </p:blipFill>
        <p:spPr>
          <a:xfrm>
            <a:off x="10607098" y="151074"/>
            <a:ext cx="1235403" cy="1065476"/>
          </a:xfrm>
          <a:prstGeom prst="rect">
            <a:avLst/>
          </a:prstGeom>
        </p:spPr>
      </p:pic>
      <p:pic>
        <p:nvPicPr>
          <p:cNvPr id="75" name="Picture 74" descr="A diagram of a software development&#10;&#10;AI-generated content may be incorrect.">
            <a:extLst>
              <a:ext uri="{FF2B5EF4-FFF2-40B4-BE49-F238E27FC236}">
                <a16:creationId xmlns:a16="http://schemas.microsoft.com/office/drawing/2014/main" id="{A5456F92-FE0A-A03C-36E7-B9FAF8B8FAD6}"/>
              </a:ext>
            </a:extLst>
          </p:cNvPr>
          <p:cNvPicPr>
            <a:picLocks noChangeAspect="1"/>
          </p:cNvPicPr>
          <p:nvPr/>
        </p:nvPicPr>
        <p:blipFill>
          <a:blip r:embed="rId23"/>
          <a:stretch>
            <a:fillRect/>
          </a:stretch>
        </p:blipFill>
        <p:spPr>
          <a:xfrm>
            <a:off x="10607098" y="151074"/>
            <a:ext cx="1235403" cy="1065476"/>
          </a:xfrm>
          <a:prstGeom prst="rect">
            <a:avLst/>
          </a:prstGeom>
        </p:spPr>
      </p:pic>
      <p:pic>
        <p:nvPicPr>
          <p:cNvPr id="76" name="Picture 75" descr="A diagram of a software development&#10;&#10;AI-generated content may be incorrect.">
            <a:extLst>
              <a:ext uri="{FF2B5EF4-FFF2-40B4-BE49-F238E27FC236}">
                <a16:creationId xmlns:a16="http://schemas.microsoft.com/office/drawing/2014/main" id="{54C26F24-BC7B-EF9E-B083-8928116624F0}"/>
              </a:ext>
            </a:extLst>
          </p:cNvPr>
          <p:cNvPicPr>
            <a:picLocks noChangeAspect="1"/>
          </p:cNvPicPr>
          <p:nvPr/>
        </p:nvPicPr>
        <p:blipFill>
          <a:blip r:embed="rId24"/>
          <a:stretch>
            <a:fillRect/>
          </a:stretch>
        </p:blipFill>
        <p:spPr>
          <a:xfrm>
            <a:off x="10607098" y="151074"/>
            <a:ext cx="1235403" cy="1065476"/>
          </a:xfrm>
          <a:prstGeom prst="rect">
            <a:avLst/>
          </a:prstGeom>
        </p:spPr>
      </p:pic>
    </p:spTree>
    <p:extLst>
      <p:ext uri="{BB962C8B-B14F-4D97-AF65-F5344CB8AC3E}">
        <p14:creationId xmlns:p14="http://schemas.microsoft.com/office/powerpoint/2010/main" val="4084087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22DABB-47B9-EE4C-DB4C-5B345645395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F7DC506-43EB-BAD2-918F-11AA92CB6AF4}"/>
              </a:ext>
            </a:extLst>
          </p:cNvPr>
          <p:cNvSpPr>
            <a:spLocks noGrp="1"/>
          </p:cNvSpPr>
          <p:nvPr>
            <p:ph type="title"/>
          </p:nvPr>
        </p:nvSpPr>
        <p:spPr/>
        <p:txBody>
          <a:bodyPr/>
          <a:lstStyle/>
          <a:p>
            <a:r>
              <a:rPr lang="de-DE">
                <a:highlight>
                  <a:srgbClr val="FF0000"/>
                </a:highlight>
              </a:rPr>
              <a:t>Template…</a:t>
            </a:r>
            <a:endParaRPr lang="en-US">
              <a:highlight>
                <a:srgbClr val="FF0000"/>
              </a:highlight>
            </a:endParaRPr>
          </a:p>
        </p:txBody>
      </p:sp>
      <p:sp>
        <p:nvSpPr>
          <p:cNvPr id="3" name="Fußzeilenplatzhalter 2">
            <a:extLst>
              <a:ext uri="{FF2B5EF4-FFF2-40B4-BE49-F238E27FC236}">
                <a16:creationId xmlns:a16="http://schemas.microsoft.com/office/drawing/2014/main" id="{E4DD5438-0C02-F534-ED15-BEA56DD5A024}"/>
              </a:ext>
            </a:extLst>
          </p:cNvPr>
          <p:cNvSpPr>
            <a:spLocks noGrp="1"/>
          </p:cNvSpPr>
          <p:nvPr>
            <p:ph type="ftr" sz="quarter" idx="11"/>
          </p:nvPr>
        </p:nvSpPr>
        <p:spPr/>
        <p:txBody>
          <a:bodyPr/>
          <a:lstStyle/>
          <a:p>
            <a:r>
              <a:rPr lang="en-US"/>
              <a:t>Confidential © Siemens Gamesa Renewable Energy, 2025 | DevSecOps Program </a:t>
            </a:r>
            <a:endParaRPr lang="en-GB"/>
          </a:p>
        </p:txBody>
      </p:sp>
      <p:pic>
        <p:nvPicPr>
          <p:cNvPr id="1026" name="Picture 2">
            <a:extLst>
              <a:ext uri="{FF2B5EF4-FFF2-40B4-BE49-F238E27FC236}">
                <a16:creationId xmlns:a16="http://schemas.microsoft.com/office/drawing/2014/main" id="{5C2555BC-22BB-7E40-06B1-EB605EA24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23" y="844751"/>
            <a:ext cx="10064029" cy="553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03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D34D98-C86F-1007-55EB-22D6081E2EE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7B680D-F5CD-963C-4EA3-9484D61506D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697B680D-F5CD-963C-4EA3-9484D61506D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FB444B4-A180-5287-3E93-B31635082DDB}"/>
              </a:ext>
            </a:extLst>
          </p:cNvPr>
          <p:cNvSpPr>
            <a:spLocks noGrp="1"/>
          </p:cNvSpPr>
          <p:nvPr>
            <p:ph type="title"/>
          </p:nvPr>
        </p:nvSpPr>
        <p:spPr/>
        <p:txBody>
          <a:bodyPr vert="horz"/>
          <a:lstStyle/>
          <a:p>
            <a:r>
              <a:rPr lang="en-US"/>
              <a:t>DevOps Pipelines and Testing</a:t>
            </a:r>
            <a:br>
              <a:rPr lang="en-US"/>
            </a:br>
            <a:r>
              <a:rPr lang="en-US" sz="2000" b="0"/>
              <a:t>… how it looks today</a:t>
            </a:r>
            <a:endParaRPr lang="en-US" b="0"/>
          </a:p>
        </p:txBody>
      </p:sp>
      <p:sp>
        <p:nvSpPr>
          <p:cNvPr id="3" name="Footer Placeholder 2">
            <a:extLst>
              <a:ext uri="{FF2B5EF4-FFF2-40B4-BE49-F238E27FC236}">
                <a16:creationId xmlns:a16="http://schemas.microsoft.com/office/drawing/2014/main" id="{23202F9E-81B8-3B7C-AD73-6847E18EA4DD}"/>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solidFill>
                  <a:prstClr val="black"/>
                </a:solidFill>
                <a:effectLst/>
                <a:uLnTx/>
                <a:uFillTx/>
                <a:latin typeface="Arial"/>
                <a:ea typeface="+mn-ea"/>
                <a:cs typeface="+mn-cs"/>
              </a:rPr>
              <a:t>DevSecOps</a:t>
            </a:r>
            <a:r>
              <a:rPr kumimoji="0" lang="en-US" sz="1000" b="0" i="0" u="none" strike="noStrike" kern="1200" cap="none" spc="0" normalizeH="0" baseline="0" noProof="0">
                <a:ln>
                  <a:noFill/>
                </a:ln>
                <a:solidFill>
                  <a:prstClr val="black"/>
                </a:solidFill>
                <a:effectLst/>
                <a:uLnTx/>
                <a:uFillTx/>
                <a:latin typeface="Arial"/>
                <a:ea typeface="+mn-ea"/>
                <a:cs typeface="+mn-cs"/>
              </a:rPr>
              <a:t> Program </a:t>
            </a:r>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pic>
        <p:nvPicPr>
          <p:cNvPr id="7" name="Grafik 6" descr="Ein Bild, das Text, Screenshot, Schrift, Diagramm enthält.&#10;&#10;KI-generierte Inhalte können fehlerhaft sein.">
            <a:extLst>
              <a:ext uri="{FF2B5EF4-FFF2-40B4-BE49-F238E27FC236}">
                <a16:creationId xmlns:a16="http://schemas.microsoft.com/office/drawing/2014/main" id="{BBA453D9-A209-68E2-A572-F5AD3EB56B12}"/>
              </a:ext>
            </a:extLst>
          </p:cNvPr>
          <p:cNvPicPr>
            <a:picLocks noChangeAspect="1"/>
          </p:cNvPicPr>
          <p:nvPr/>
        </p:nvPicPr>
        <p:blipFill>
          <a:blip r:embed="rId5"/>
          <a:stretch>
            <a:fillRect/>
          </a:stretch>
        </p:blipFill>
        <p:spPr>
          <a:xfrm>
            <a:off x="398812" y="1242642"/>
            <a:ext cx="7533363" cy="2140071"/>
          </a:xfrm>
          <a:prstGeom prst="rect">
            <a:avLst/>
          </a:prstGeom>
        </p:spPr>
      </p:pic>
      <p:sp>
        <p:nvSpPr>
          <p:cNvPr id="10" name="Pfeil: gebogen 9">
            <a:extLst>
              <a:ext uri="{FF2B5EF4-FFF2-40B4-BE49-F238E27FC236}">
                <a16:creationId xmlns:a16="http://schemas.microsoft.com/office/drawing/2014/main" id="{A090F0B9-3FCB-6E27-DAC0-C3730602032E}"/>
              </a:ext>
            </a:extLst>
          </p:cNvPr>
          <p:cNvSpPr/>
          <p:nvPr/>
        </p:nvSpPr>
        <p:spPr>
          <a:xfrm rot="5400000">
            <a:off x="8130530" y="2541465"/>
            <a:ext cx="813816" cy="868680"/>
          </a:xfrm>
          <a:prstGeom prst="bentArrow">
            <a:avLst/>
          </a:prstGeom>
          <a:solidFill>
            <a:srgbClr val="E8E8E8"/>
          </a:solidFill>
          <a:ln>
            <a:solidFill>
              <a:schemeClr val="bg2">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lIns="180000" tIns="144000" rIns="180000" bIns="144000" rtlCol="0" anchor="t"/>
          <a:lstStyle/>
          <a:p>
            <a:pPr algn="l"/>
            <a:endParaRPr lang="en-US" err="1">
              <a:solidFill>
                <a:schemeClr val="bg1"/>
              </a:solidFill>
            </a:endParaRPr>
          </a:p>
        </p:txBody>
      </p:sp>
      <p:sp>
        <p:nvSpPr>
          <p:cNvPr id="11" name="TextBox 8">
            <a:extLst>
              <a:ext uri="{FF2B5EF4-FFF2-40B4-BE49-F238E27FC236}">
                <a16:creationId xmlns:a16="http://schemas.microsoft.com/office/drawing/2014/main" id="{34A30D29-62EC-2634-EBB9-3670AAAC347E}"/>
              </a:ext>
            </a:extLst>
          </p:cNvPr>
          <p:cNvSpPr txBox="1"/>
          <p:nvPr/>
        </p:nvSpPr>
        <p:spPr>
          <a:xfrm>
            <a:off x="319812" y="4248029"/>
            <a:ext cx="5084038" cy="2140071"/>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Each team using their own component pipelines with </a:t>
            </a:r>
            <a:r>
              <a:rPr lang="en-US" sz="1400" b="1">
                <a:solidFill>
                  <a:prstClr val="black"/>
                </a:solidFill>
                <a:latin typeface="Arial"/>
              </a:rPr>
              <a:t>very different maturity levels</a:t>
            </a:r>
            <a:r>
              <a:rPr lang="en-US" sz="1400">
                <a:solidFill>
                  <a:prstClr val="black"/>
                </a:solidFill>
                <a:latin typeface="Arial"/>
              </a:rPr>
              <a:t>. No harmonization at all.</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Arial"/>
                <a:ea typeface="+mn-ea"/>
                <a:cs typeface="+mn-cs"/>
              </a:rPr>
              <a:t>The level of automated testing depends heavily on the </a:t>
            </a:r>
            <a:r>
              <a:rPr kumimoji="0" lang="en-US" sz="1400" i="0" u="none" strike="noStrike" kern="1200" cap="none" spc="0" normalizeH="0" baseline="0">
                <a:ln>
                  <a:noFill/>
                </a:ln>
                <a:solidFill>
                  <a:prstClr val="black"/>
                </a:solidFill>
                <a:effectLst/>
                <a:uLnTx/>
                <a:uFillTx/>
                <a:latin typeface="Arial"/>
                <a:ea typeface="+mn-ea"/>
                <a:cs typeface="+mn-cs"/>
              </a:rPr>
              <a:t>dependencies towards other components</a:t>
            </a:r>
            <a:r>
              <a:rPr kumimoji="0" lang="en-US" sz="1400" b="0" i="0" u="none" strike="noStrike" kern="1200" cap="none" spc="0" normalizeH="0" baseline="0">
                <a:ln>
                  <a:noFill/>
                </a:ln>
                <a:solidFill>
                  <a:prstClr val="black"/>
                </a:solidFill>
                <a:effectLst/>
                <a:uLnTx/>
                <a:uFillTx/>
                <a:latin typeface="Arial"/>
                <a:ea typeface="+mn-ea"/>
                <a:cs typeface="+mn-cs"/>
              </a:rPr>
              <a:t>. E.g., ART-A have less dependencies and created their own infrastructure to enable the development teams to do advanced testing.</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Current System/Integration-Testing is decoupled from the actional development teams and basically one PI cycle behind implementation. </a:t>
            </a:r>
            <a:r>
              <a:rPr lang="en-US" sz="1400" b="1">
                <a:solidFill>
                  <a:prstClr val="black"/>
                </a:solidFill>
                <a:latin typeface="Arial"/>
              </a:rPr>
              <a:t>This leads to very late feedback</a:t>
            </a:r>
            <a:r>
              <a:rPr lang="en-US" sz="1400">
                <a:solidFill>
                  <a:prstClr val="black"/>
                </a:solidFill>
                <a:latin typeface="Arial"/>
              </a:rPr>
              <a:t>.</a:t>
            </a:r>
            <a:endParaRPr kumimoji="0" lang="en-US" sz="1400" b="0" i="0" u="none" strike="noStrike" kern="1200" cap="none" spc="0" normalizeH="0" baseline="0">
              <a:ln>
                <a:noFill/>
              </a:ln>
              <a:solidFill>
                <a:prstClr val="black"/>
              </a:solidFill>
              <a:effectLst/>
              <a:uLnTx/>
              <a:uFillTx/>
              <a:latin typeface="Arial"/>
              <a:ea typeface="+mn-ea"/>
              <a:cs typeface="+mn-cs"/>
            </a:endParaRPr>
          </a:p>
        </p:txBody>
      </p:sp>
      <p:sp>
        <p:nvSpPr>
          <p:cNvPr id="12" name="TextBox 44">
            <a:extLst>
              <a:ext uri="{FF2B5EF4-FFF2-40B4-BE49-F238E27FC236}">
                <a16:creationId xmlns:a16="http://schemas.microsoft.com/office/drawing/2014/main" id="{34047B6E-22CA-39F1-7CC5-148A35EB46F1}"/>
              </a:ext>
            </a:extLst>
          </p:cNvPr>
          <p:cNvSpPr txBox="1"/>
          <p:nvPr/>
        </p:nvSpPr>
        <p:spPr>
          <a:xfrm>
            <a:off x="319810" y="3916829"/>
            <a:ext cx="508403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As-Is</a:t>
            </a:r>
          </a:p>
        </p:txBody>
      </p:sp>
      <p:sp>
        <p:nvSpPr>
          <p:cNvPr id="13" name="Textfeld 12">
            <a:extLst>
              <a:ext uri="{FF2B5EF4-FFF2-40B4-BE49-F238E27FC236}">
                <a16:creationId xmlns:a16="http://schemas.microsoft.com/office/drawing/2014/main" id="{C1633E67-D242-5835-0025-0C875DC30F0C}"/>
              </a:ext>
            </a:extLst>
          </p:cNvPr>
          <p:cNvSpPr txBox="1"/>
          <p:nvPr/>
        </p:nvSpPr>
        <p:spPr>
          <a:xfrm>
            <a:off x="8971778" y="1688438"/>
            <a:ext cx="3137114" cy="1199440"/>
          </a:xfrm>
          <a:prstGeom prst="rect">
            <a:avLst/>
          </a:prstGeom>
          <a:noFill/>
        </p:spPr>
        <p:txBody>
          <a:bodyPr wrap="square" lIns="0" tIns="0" rIns="0" bIns="0" rtlCol="0">
            <a:noAutofit/>
          </a:bodyPr>
          <a:lstStyle/>
          <a:p>
            <a:pPr algn="l"/>
            <a:r>
              <a:rPr lang="en-US" sz="1400"/>
              <a:t>Just happens once every release cycle after “code freeze”. In worst case developer getting feedback from the testing team after more than </a:t>
            </a:r>
            <a:r>
              <a:rPr lang="en-US" sz="1400" b="1"/>
              <a:t>3 month</a:t>
            </a:r>
            <a:r>
              <a:rPr lang="en-US" sz="1400"/>
              <a:t>!</a:t>
            </a:r>
          </a:p>
        </p:txBody>
      </p:sp>
      <p:grpSp>
        <p:nvGrpSpPr>
          <p:cNvPr id="5" name="Gruppieren 4">
            <a:extLst>
              <a:ext uri="{FF2B5EF4-FFF2-40B4-BE49-F238E27FC236}">
                <a16:creationId xmlns:a16="http://schemas.microsoft.com/office/drawing/2014/main" id="{B3CB34DE-33C3-132A-66B1-FA641817AE62}"/>
              </a:ext>
            </a:extLst>
          </p:cNvPr>
          <p:cNvGrpSpPr/>
          <p:nvPr/>
        </p:nvGrpSpPr>
        <p:grpSpPr>
          <a:xfrm>
            <a:off x="6171261" y="3362770"/>
            <a:ext cx="5762123" cy="710423"/>
            <a:chOff x="6695376" y="4609724"/>
            <a:chExt cx="5490201" cy="710423"/>
          </a:xfrm>
        </p:grpSpPr>
        <p:sp>
          <p:nvSpPr>
            <p:cNvPr id="6" name="Rechteck 5">
              <a:extLst>
                <a:ext uri="{FF2B5EF4-FFF2-40B4-BE49-F238E27FC236}">
                  <a16:creationId xmlns:a16="http://schemas.microsoft.com/office/drawing/2014/main" id="{6A6ADC63-8321-6090-23A0-3DE0B0955041}"/>
                </a:ext>
              </a:extLst>
            </p:cNvPr>
            <p:cNvSpPr/>
            <p:nvPr/>
          </p:nvSpPr>
          <p:spPr>
            <a:xfrm>
              <a:off x="6695376" y="4682838"/>
              <a:ext cx="5385787" cy="637309"/>
            </a:xfrm>
            <a:prstGeom prst="rect">
              <a:avLst/>
            </a:prstGeom>
            <a:noFill/>
            <a:ln w="25400">
              <a:solidFill>
                <a:srgbClr val="EC660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US" sz="1100" b="0" i="0">
                <a:solidFill>
                  <a:srgbClr val="000000"/>
                </a:solidFill>
                <a:effectLst/>
              </a:endParaRPr>
            </a:p>
          </p:txBody>
        </p:sp>
        <p:sp>
          <p:nvSpPr>
            <p:cNvPr id="8" name="Textfeld 7">
              <a:extLst>
                <a:ext uri="{FF2B5EF4-FFF2-40B4-BE49-F238E27FC236}">
                  <a16:creationId xmlns:a16="http://schemas.microsoft.com/office/drawing/2014/main" id="{33009CA2-CC18-E328-15B5-D3B2461362F5}"/>
                </a:ext>
              </a:extLst>
            </p:cNvPr>
            <p:cNvSpPr txBox="1"/>
            <p:nvPr/>
          </p:nvSpPr>
          <p:spPr>
            <a:xfrm rot="16200000">
              <a:off x="11710271" y="4753830"/>
              <a:ext cx="619412" cy="331200"/>
            </a:xfrm>
            <a:prstGeom prst="rect">
              <a:avLst/>
            </a:prstGeom>
            <a:noFill/>
          </p:spPr>
          <p:txBody>
            <a:bodyPr wrap="none" lIns="0" tIns="0" rIns="0" bIns="0" rtlCol="0">
              <a:noAutofit/>
            </a:bodyPr>
            <a:lstStyle/>
            <a:p>
              <a:pPr algn="l"/>
              <a:r>
                <a:rPr lang="en-US" sz="1200" b="1"/>
                <a:t>pSites</a:t>
              </a:r>
            </a:p>
          </p:txBody>
        </p:sp>
      </p:grpSp>
      <p:pic>
        <p:nvPicPr>
          <p:cNvPr id="17" name="Grafik 16" descr="Ein Bild, das Text, Screenshot, Schrift, Reihe enthält.&#10;&#10;KI-generierte Inhalte können fehlerhaft sein.">
            <a:extLst>
              <a:ext uri="{FF2B5EF4-FFF2-40B4-BE49-F238E27FC236}">
                <a16:creationId xmlns:a16="http://schemas.microsoft.com/office/drawing/2014/main" id="{E589D102-8792-E31A-2B17-6DBDCB428EAA}"/>
              </a:ext>
            </a:extLst>
          </p:cNvPr>
          <p:cNvPicPr>
            <a:picLocks noChangeAspect="1"/>
          </p:cNvPicPr>
          <p:nvPr/>
        </p:nvPicPr>
        <p:blipFill>
          <a:blip r:embed="rId6"/>
          <a:stretch>
            <a:fillRect/>
          </a:stretch>
        </p:blipFill>
        <p:spPr>
          <a:xfrm>
            <a:off x="5521457" y="3545366"/>
            <a:ext cx="6534872" cy="1231663"/>
          </a:xfrm>
          <a:prstGeom prst="rect">
            <a:avLst/>
          </a:prstGeom>
        </p:spPr>
      </p:pic>
      <p:sp>
        <p:nvSpPr>
          <p:cNvPr id="9" name="Rechteck 8">
            <a:extLst>
              <a:ext uri="{FF2B5EF4-FFF2-40B4-BE49-F238E27FC236}">
                <a16:creationId xmlns:a16="http://schemas.microsoft.com/office/drawing/2014/main" id="{CC60BAF4-B305-3C80-003D-93BE52E5D5F2}"/>
              </a:ext>
            </a:extLst>
          </p:cNvPr>
          <p:cNvSpPr/>
          <p:nvPr/>
        </p:nvSpPr>
        <p:spPr>
          <a:xfrm rot="20591212">
            <a:off x="8975881" y="111054"/>
            <a:ext cx="2499360" cy="113368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r>
              <a:rPr lang="en-US">
                <a:solidFill>
                  <a:schemeClr val="bg1"/>
                </a:solidFill>
              </a:rPr>
              <a:t>Release complete after </a:t>
            </a:r>
            <a:r>
              <a:rPr lang="en-US" err="1">
                <a:solidFill>
                  <a:schemeClr val="bg1"/>
                </a:solidFill>
              </a:rPr>
              <a:t>devs</a:t>
            </a:r>
            <a:r>
              <a:rPr lang="en-US">
                <a:solidFill>
                  <a:schemeClr val="bg1"/>
                </a:solidFill>
              </a:rPr>
              <a:t> “says” it is ok – no evidence</a:t>
            </a:r>
          </a:p>
        </p:txBody>
      </p:sp>
      <p:sp>
        <p:nvSpPr>
          <p:cNvPr id="14" name="Rechteck 13">
            <a:extLst>
              <a:ext uri="{FF2B5EF4-FFF2-40B4-BE49-F238E27FC236}">
                <a16:creationId xmlns:a16="http://schemas.microsoft.com/office/drawing/2014/main" id="{43972CA3-B027-84AC-E854-D3B11AAD5E8A}"/>
              </a:ext>
            </a:extLst>
          </p:cNvPr>
          <p:cNvSpPr/>
          <p:nvPr/>
        </p:nvSpPr>
        <p:spPr>
          <a:xfrm rot="20548253">
            <a:off x="5532244" y="490544"/>
            <a:ext cx="2499360" cy="86007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r>
              <a:rPr lang="en-US" sz="1400">
                <a:solidFill>
                  <a:schemeClr val="bg1"/>
                </a:solidFill>
              </a:rPr>
              <a:t>Nobody really knows if different components fit together..</a:t>
            </a:r>
          </a:p>
        </p:txBody>
      </p:sp>
      <p:sp>
        <p:nvSpPr>
          <p:cNvPr id="15" name="Rechteck 14">
            <a:extLst>
              <a:ext uri="{FF2B5EF4-FFF2-40B4-BE49-F238E27FC236}">
                <a16:creationId xmlns:a16="http://schemas.microsoft.com/office/drawing/2014/main" id="{95BC4001-B852-1C87-F57F-1CABE1D4BD88}"/>
              </a:ext>
            </a:extLst>
          </p:cNvPr>
          <p:cNvSpPr/>
          <p:nvPr/>
        </p:nvSpPr>
        <p:spPr>
          <a:xfrm rot="20548253">
            <a:off x="8169266" y="5022159"/>
            <a:ext cx="2499360" cy="82471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r>
              <a:rPr lang="en-US">
                <a:solidFill>
                  <a:schemeClr val="bg1"/>
                </a:solidFill>
              </a:rPr>
              <a:t>ART-E are tested decoupled…</a:t>
            </a:r>
          </a:p>
        </p:txBody>
      </p:sp>
    </p:spTree>
    <p:extLst>
      <p:ext uri="{BB962C8B-B14F-4D97-AF65-F5344CB8AC3E}">
        <p14:creationId xmlns:p14="http://schemas.microsoft.com/office/powerpoint/2010/main" val="2277025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3C761F-CA6D-61FA-9217-1178998A8CA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6F20AC4-8993-8ABD-B93F-7D239C17450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66F20AC4-8993-8ABD-B93F-7D239C1745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BDF6EF0-992C-FBD0-8678-B3BC1B19BB7E}"/>
              </a:ext>
            </a:extLst>
          </p:cNvPr>
          <p:cNvSpPr>
            <a:spLocks noGrp="1"/>
          </p:cNvSpPr>
          <p:nvPr>
            <p:ph type="title"/>
          </p:nvPr>
        </p:nvSpPr>
        <p:spPr/>
        <p:txBody>
          <a:bodyPr vert="horz"/>
          <a:lstStyle/>
          <a:p>
            <a:r>
              <a:rPr lang="en-US"/>
              <a:t>DevOps Pipelines and Testing</a:t>
            </a:r>
            <a:br>
              <a:rPr lang="en-US"/>
            </a:br>
            <a:r>
              <a:rPr lang="en-US" sz="2000" b="0"/>
              <a:t>… fully automated test execution is key</a:t>
            </a:r>
            <a:endParaRPr lang="en-US" b="0"/>
          </a:p>
        </p:txBody>
      </p:sp>
      <p:sp>
        <p:nvSpPr>
          <p:cNvPr id="3" name="Footer Placeholder 2">
            <a:extLst>
              <a:ext uri="{FF2B5EF4-FFF2-40B4-BE49-F238E27FC236}">
                <a16:creationId xmlns:a16="http://schemas.microsoft.com/office/drawing/2014/main" id="{3C94A04D-B1E8-0E8B-20AE-18D030AE2B82}"/>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solidFill>
                  <a:prstClr val="black"/>
                </a:solidFill>
                <a:effectLst/>
                <a:uLnTx/>
                <a:uFillTx/>
                <a:latin typeface="Arial"/>
                <a:ea typeface="+mn-ea"/>
                <a:cs typeface="+mn-cs"/>
              </a:rPr>
              <a:t>DevSecOps</a:t>
            </a:r>
            <a:r>
              <a:rPr kumimoji="0" lang="en-US" sz="1000" b="0" i="0" u="none" strike="noStrike" kern="1200" cap="none" spc="0" normalizeH="0" baseline="0" noProof="0">
                <a:ln>
                  <a:noFill/>
                </a:ln>
                <a:solidFill>
                  <a:prstClr val="black"/>
                </a:solidFill>
                <a:effectLst/>
                <a:uLnTx/>
                <a:uFillTx/>
                <a:latin typeface="Arial"/>
                <a:ea typeface="+mn-ea"/>
                <a:cs typeface="+mn-cs"/>
              </a:rPr>
              <a:t> Program </a:t>
            </a:r>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sp>
        <p:nvSpPr>
          <p:cNvPr id="22" name="TextBox 8">
            <a:extLst>
              <a:ext uri="{FF2B5EF4-FFF2-40B4-BE49-F238E27FC236}">
                <a16:creationId xmlns:a16="http://schemas.microsoft.com/office/drawing/2014/main" id="{94FE37A6-218B-FB28-A867-B32CA2027090}"/>
              </a:ext>
            </a:extLst>
          </p:cNvPr>
          <p:cNvSpPr txBox="1"/>
          <p:nvPr/>
        </p:nvSpPr>
        <p:spPr>
          <a:xfrm>
            <a:off x="319812" y="4248029"/>
            <a:ext cx="5084038" cy="2140071"/>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The current detailed realization focusing on stop the bleeding and uses existing MySite360 tooling.</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Arial"/>
                <a:ea typeface="+mn-ea"/>
                <a:cs typeface="+mn-cs"/>
              </a:rPr>
              <a:t>The three focus points are:</a:t>
            </a:r>
          </a:p>
          <a:p>
            <a:pPr marL="637200" lvl="2" indent="-180000">
              <a:buFont typeface="Arial" panose="020B0604020202020204" pitchFamily="34" charset="0"/>
              <a:buChar char="•"/>
              <a:defRPr/>
            </a:pPr>
            <a:r>
              <a:rPr kumimoji="0" lang="en-US" sz="1400" b="1" i="0" u="none" strike="noStrike" kern="1200" cap="none" spc="0" normalizeH="0" baseline="0">
                <a:ln>
                  <a:noFill/>
                </a:ln>
                <a:solidFill>
                  <a:prstClr val="black"/>
                </a:solidFill>
                <a:effectLst/>
                <a:uLnTx/>
                <a:uFillTx/>
                <a:latin typeface="Arial"/>
                <a:ea typeface="+mn-ea"/>
                <a:cs typeface="+mn-cs"/>
              </a:rPr>
              <a:t>Shift-Left</a:t>
            </a:r>
            <a:r>
              <a:rPr kumimoji="0" lang="en-US" sz="1400" b="0" i="0" u="none" strike="noStrike" kern="1200" cap="none" spc="0" normalizeH="0" baseline="0">
                <a:ln>
                  <a:noFill/>
                </a:ln>
                <a:solidFill>
                  <a:prstClr val="black"/>
                </a:solidFill>
                <a:effectLst/>
                <a:uLnTx/>
                <a:uFillTx/>
                <a:latin typeface="Arial"/>
                <a:ea typeface="+mn-ea"/>
                <a:cs typeface="+mn-cs"/>
              </a:rPr>
              <a:t>: Early test execution to reduce number of finding in later “time-consuming” stages</a:t>
            </a:r>
          </a:p>
          <a:p>
            <a:pPr marL="637200" lvl="2" indent="-180000">
              <a:buFont typeface="Arial" panose="020B0604020202020204" pitchFamily="34" charset="0"/>
              <a:buChar char="•"/>
              <a:defRPr/>
            </a:pPr>
            <a:r>
              <a:rPr lang="en-US" sz="1400" b="1">
                <a:solidFill>
                  <a:prstClr val="black"/>
                </a:solidFill>
                <a:latin typeface="Arial"/>
              </a:rPr>
              <a:t>Fast-Feedback</a:t>
            </a:r>
            <a:r>
              <a:rPr lang="en-US" sz="1400">
                <a:solidFill>
                  <a:prstClr val="black"/>
                </a:solidFill>
                <a:latin typeface="Arial"/>
              </a:rPr>
              <a:t>: Provide feedback to developers as fast as possible</a:t>
            </a:r>
          </a:p>
          <a:p>
            <a:pPr marL="637200" lvl="2" indent="-180000">
              <a:buFont typeface="Arial" panose="020B0604020202020204" pitchFamily="34" charset="0"/>
              <a:buChar char="•"/>
              <a:defRPr/>
            </a:pPr>
            <a:r>
              <a:rPr kumimoji="0" lang="en-US" sz="1400" b="1" i="0" u="none" strike="noStrike" kern="1200" cap="none" spc="0" normalizeH="0" baseline="0">
                <a:ln>
                  <a:noFill/>
                </a:ln>
                <a:solidFill>
                  <a:prstClr val="black"/>
                </a:solidFill>
                <a:effectLst/>
                <a:uLnTx/>
                <a:uFillTx/>
                <a:latin typeface="Arial"/>
                <a:ea typeface="+mn-ea"/>
                <a:cs typeface="+mn-cs"/>
              </a:rPr>
              <a:t>Automation</a:t>
            </a:r>
            <a:r>
              <a:rPr kumimoji="0" lang="en-US" sz="1400" b="0" i="0" u="none" strike="noStrike" kern="1200" cap="none" spc="0" normalizeH="0" baseline="0">
                <a:ln>
                  <a:noFill/>
                </a:ln>
                <a:solidFill>
                  <a:prstClr val="black"/>
                </a:solidFill>
                <a:effectLst/>
                <a:uLnTx/>
                <a:uFillTx/>
                <a:latin typeface="Arial"/>
                <a:ea typeface="+mn-ea"/>
                <a:cs typeface="+mn-cs"/>
              </a:rPr>
              <a:t>: high automation rate is key and includes automated provisioning of test environments</a:t>
            </a:r>
          </a:p>
        </p:txBody>
      </p:sp>
      <p:sp>
        <p:nvSpPr>
          <p:cNvPr id="24" name="TextBox 44">
            <a:extLst>
              <a:ext uri="{FF2B5EF4-FFF2-40B4-BE49-F238E27FC236}">
                <a16:creationId xmlns:a16="http://schemas.microsoft.com/office/drawing/2014/main" id="{E8735B3E-A376-EEDB-8DA0-A52B7FC7B722}"/>
              </a:ext>
            </a:extLst>
          </p:cNvPr>
          <p:cNvSpPr txBox="1"/>
          <p:nvPr/>
        </p:nvSpPr>
        <p:spPr>
          <a:xfrm>
            <a:off x="319810" y="3916829"/>
            <a:ext cx="508403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Important</a:t>
            </a:r>
          </a:p>
        </p:txBody>
      </p:sp>
      <p:pic>
        <p:nvPicPr>
          <p:cNvPr id="20" name="Grafik 19">
            <a:extLst>
              <a:ext uri="{FF2B5EF4-FFF2-40B4-BE49-F238E27FC236}">
                <a16:creationId xmlns:a16="http://schemas.microsoft.com/office/drawing/2014/main" id="{1B5692DE-3FEF-A6C8-D7BD-07A59D586AB0}"/>
              </a:ext>
            </a:extLst>
          </p:cNvPr>
          <p:cNvPicPr>
            <a:picLocks noChangeAspect="1"/>
          </p:cNvPicPr>
          <p:nvPr/>
        </p:nvPicPr>
        <p:blipFill>
          <a:blip r:embed="rId5"/>
          <a:stretch>
            <a:fillRect/>
          </a:stretch>
        </p:blipFill>
        <p:spPr>
          <a:xfrm>
            <a:off x="6724468" y="985506"/>
            <a:ext cx="4699182" cy="1494812"/>
          </a:xfrm>
          <a:prstGeom prst="rect">
            <a:avLst/>
          </a:prstGeom>
        </p:spPr>
      </p:pic>
      <p:grpSp>
        <p:nvGrpSpPr>
          <p:cNvPr id="8" name="Gruppieren 7">
            <a:extLst>
              <a:ext uri="{FF2B5EF4-FFF2-40B4-BE49-F238E27FC236}">
                <a16:creationId xmlns:a16="http://schemas.microsoft.com/office/drawing/2014/main" id="{159A6144-2AF1-E8FF-9080-DBDF3DC7A724}"/>
              </a:ext>
            </a:extLst>
          </p:cNvPr>
          <p:cNvGrpSpPr/>
          <p:nvPr/>
        </p:nvGrpSpPr>
        <p:grpSpPr>
          <a:xfrm>
            <a:off x="6695377" y="3388850"/>
            <a:ext cx="5509256" cy="1293988"/>
            <a:chOff x="6695377" y="3388850"/>
            <a:chExt cx="5509256" cy="1293988"/>
          </a:xfrm>
        </p:grpSpPr>
        <p:sp>
          <p:nvSpPr>
            <p:cNvPr id="65" name="Rechteck 64">
              <a:extLst>
                <a:ext uri="{FF2B5EF4-FFF2-40B4-BE49-F238E27FC236}">
                  <a16:creationId xmlns:a16="http://schemas.microsoft.com/office/drawing/2014/main" id="{F6ED2513-2D66-9E16-2152-F535A5D8A194}"/>
                </a:ext>
              </a:extLst>
            </p:cNvPr>
            <p:cNvSpPr/>
            <p:nvPr/>
          </p:nvSpPr>
          <p:spPr>
            <a:xfrm>
              <a:off x="6695377" y="3388850"/>
              <a:ext cx="5385787" cy="1293988"/>
            </a:xfrm>
            <a:prstGeom prst="rect">
              <a:avLst/>
            </a:prstGeom>
            <a:noFill/>
            <a:ln w="25400">
              <a:solidFill>
                <a:srgbClr val="EC660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US" sz="1100" b="0" i="0">
                <a:solidFill>
                  <a:srgbClr val="000000"/>
                </a:solidFill>
                <a:effectLst/>
              </a:endParaRPr>
            </a:p>
          </p:txBody>
        </p:sp>
        <p:sp>
          <p:nvSpPr>
            <p:cNvPr id="67" name="Textfeld 66">
              <a:extLst>
                <a:ext uri="{FF2B5EF4-FFF2-40B4-BE49-F238E27FC236}">
                  <a16:creationId xmlns:a16="http://schemas.microsoft.com/office/drawing/2014/main" id="{C65E0E50-A597-968A-D537-CC950FBE302D}"/>
                </a:ext>
              </a:extLst>
            </p:cNvPr>
            <p:cNvSpPr txBox="1"/>
            <p:nvPr/>
          </p:nvSpPr>
          <p:spPr>
            <a:xfrm rot="16200000">
              <a:off x="11729327" y="3833687"/>
              <a:ext cx="619412" cy="331200"/>
            </a:xfrm>
            <a:prstGeom prst="rect">
              <a:avLst/>
            </a:prstGeom>
            <a:noFill/>
          </p:spPr>
          <p:txBody>
            <a:bodyPr wrap="none" lIns="0" tIns="0" rIns="0" bIns="0" rtlCol="0">
              <a:noAutofit/>
            </a:bodyPr>
            <a:lstStyle/>
            <a:p>
              <a:pPr algn="l"/>
              <a:r>
                <a:rPr lang="en-US" sz="1200" b="1"/>
                <a:t>vSites</a:t>
              </a:r>
            </a:p>
          </p:txBody>
        </p:sp>
      </p:grpSp>
      <p:grpSp>
        <p:nvGrpSpPr>
          <p:cNvPr id="7" name="Gruppieren 6">
            <a:extLst>
              <a:ext uri="{FF2B5EF4-FFF2-40B4-BE49-F238E27FC236}">
                <a16:creationId xmlns:a16="http://schemas.microsoft.com/office/drawing/2014/main" id="{C5A0C1C9-E727-0E28-4B35-A87FA1F59353}"/>
              </a:ext>
            </a:extLst>
          </p:cNvPr>
          <p:cNvGrpSpPr/>
          <p:nvPr/>
        </p:nvGrpSpPr>
        <p:grpSpPr>
          <a:xfrm>
            <a:off x="6695376" y="4609724"/>
            <a:ext cx="5490201" cy="710423"/>
            <a:chOff x="6695376" y="4609724"/>
            <a:chExt cx="5490201" cy="710423"/>
          </a:xfrm>
        </p:grpSpPr>
        <p:sp>
          <p:nvSpPr>
            <p:cNvPr id="66" name="Rechteck 65">
              <a:extLst>
                <a:ext uri="{FF2B5EF4-FFF2-40B4-BE49-F238E27FC236}">
                  <a16:creationId xmlns:a16="http://schemas.microsoft.com/office/drawing/2014/main" id="{E793DA3F-CB0F-DA61-E3D7-A4EE447820A4}"/>
                </a:ext>
              </a:extLst>
            </p:cNvPr>
            <p:cNvSpPr/>
            <p:nvPr/>
          </p:nvSpPr>
          <p:spPr>
            <a:xfrm>
              <a:off x="6695376" y="4682838"/>
              <a:ext cx="5385787" cy="637309"/>
            </a:xfrm>
            <a:prstGeom prst="rect">
              <a:avLst/>
            </a:prstGeom>
            <a:noFill/>
            <a:ln w="25400">
              <a:solidFill>
                <a:srgbClr val="EC660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US" sz="1100" b="0" i="0">
                <a:solidFill>
                  <a:srgbClr val="000000"/>
                </a:solidFill>
                <a:effectLst/>
              </a:endParaRPr>
            </a:p>
          </p:txBody>
        </p:sp>
        <p:sp>
          <p:nvSpPr>
            <p:cNvPr id="68" name="Textfeld 67">
              <a:extLst>
                <a:ext uri="{FF2B5EF4-FFF2-40B4-BE49-F238E27FC236}">
                  <a16:creationId xmlns:a16="http://schemas.microsoft.com/office/drawing/2014/main" id="{8E0B629C-CC7B-67B8-6D99-B92FB02FC706}"/>
                </a:ext>
              </a:extLst>
            </p:cNvPr>
            <p:cNvSpPr txBox="1"/>
            <p:nvPr/>
          </p:nvSpPr>
          <p:spPr>
            <a:xfrm rot="16200000">
              <a:off x="11710271" y="4753830"/>
              <a:ext cx="619412" cy="331200"/>
            </a:xfrm>
            <a:prstGeom prst="rect">
              <a:avLst/>
            </a:prstGeom>
            <a:noFill/>
          </p:spPr>
          <p:txBody>
            <a:bodyPr wrap="none" lIns="0" tIns="0" rIns="0" bIns="0" rtlCol="0">
              <a:noAutofit/>
            </a:bodyPr>
            <a:lstStyle/>
            <a:p>
              <a:pPr algn="l"/>
              <a:r>
                <a:rPr lang="en-US" sz="1200" b="1"/>
                <a:t>pSites</a:t>
              </a:r>
            </a:p>
          </p:txBody>
        </p:sp>
      </p:grpSp>
      <p:sp>
        <p:nvSpPr>
          <p:cNvPr id="69" name="Rechteck 68">
            <a:extLst>
              <a:ext uri="{FF2B5EF4-FFF2-40B4-BE49-F238E27FC236}">
                <a16:creationId xmlns:a16="http://schemas.microsoft.com/office/drawing/2014/main" id="{351A9E57-97B7-4F65-D516-7EBE3F1F40F3}"/>
              </a:ext>
            </a:extLst>
          </p:cNvPr>
          <p:cNvSpPr/>
          <p:nvPr/>
        </p:nvSpPr>
        <p:spPr>
          <a:xfrm rot="20591212">
            <a:off x="6072106" y="39775"/>
            <a:ext cx="2499360" cy="7988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r>
              <a:rPr lang="en-US">
                <a:solidFill>
                  <a:schemeClr val="bg1"/>
                </a:solidFill>
              </a:rPr>
              <a:t>Add column about automation</a:t>
            </a:r>
          </a:p>
        </p:txBody>
      </p:sp>
      <p:pic>
        <p:nvPicPr>
          <p:cNvPr id="6" name="Grafik 5" descr="Ein Bild, das Screenshot, Text, Diagramm, Reihe enthält.&#10;&#10;KI-generierte Inhalte können fehlerhaft sein.">
            <a:extLst>
              <a:ext uri="{FF2B5EF4-FFF2-40B4-BE49-F238E27FC236}">
                <a16:creationId xmlns:a16="http://schemas.microsoft.com/office/drawing/2014/main" id="{52272E32-E361-0783-0EF3-B48B98032773}"/>
              </a:ext>
            </a:extLst>
          </p:cNvPr>
          <p:cNvPicPr>
            <a:picLocks noChangeAspect="1"/>
          </p:cNvPicPr>
          <p:nvPr/>
        </p:nvPicPr>
        <p:blipFill>
          <a:blip r:embed="rId6"/>
          <a:stretch>
            <a:fillRect/>
          </a:stretch>
        </p:blipFill>
        <p:spPr>
          <a:xfrm>
            <a:off x="323277" y="1277917"/>
            <a:ext cx="11373424" cy="3980698"/>
          </a:xfrm>
          <a:prstGeom prst="rect">
            <a:avLst/>
          </a:prstGeom>
        </p:spPr>
      </p:pic>
      <p:pic>
        <p:nvPicPr>
          <p:cNvPr id="10" name="Grafik 9" descr="Warnung mit einfarbiger Füllung">
            <a:extLst>
              <a:ext uri="{FF2B5EF4-FFF2-40B4-BE49-F238E27FC236}">
                <a16:creationId xmlns:a16="http://schemas.microsoft.com/office/drawing/2014/main" id="{17BE6B30-FF3A-9DB0-078C-20EBCCBDF0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8006" y="3763761"/>
            <a:ext cx="260114" cy="260114"/>
          </a:xfrm>
          <a:prstGeom prst="rect">
            <a:avLst/>
          </a:prstGeom>
        </p:spPr>
      </p:pic>
      <p:sp>
        <p:nvSpPr>
          <p:cNvPr id="11" name="Rechteck 10">
            <a:extLst>
              <a:ext uri="{FF2B5EF4-FFF2-40B4-BE49-F238E27FC236}">
                <a16:creationId xmlns:a16="http://schemas.microsoft.com/office/drawing/2014/main" id="{946E8F77-DD62-8EA3-F1FA-0DBA43243E83}"/>
              </a:ext>
            </a:extLst>
          </p:cNvPr>
          <p:cNvSpPr/>
          <p:nvPr/>
        </p:nvSpPr>
        <p:spPr>
          <a:xfrm rot="20591212">
            <a:off x="7750179" y="5263826"/>
            <a:ext cx="2499360" cy="7988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r>
              <a:rPr lang="de-DE" sz="1400">
                <a:solidFill>
                  <a:schemeClr val="bg1"/>
                </a:solidFill>
              </a:rPr>
              <a:t>M</a:t>
            </a:r>
            <a:r>
              <a:rPr lang="en-US" sz="1400" err="1">
                <a:solidFill>
                  <a:schemeClr val="bg1"/>
                </a:solidFill>
              </a:rPr>
              <a:t>ake</a:t>
            </a:r>
            <a:r>
              <a:rPr lang="en-US" sz="1400">
                <a:solidFill>
                  <a:schemeClr val="bg1"/>
                </a:solidFill>
              </a:rPr>
              <a:t> clear an in between step .. Maybe some manual testing</a:t>
            </a:r>
          </a:p>
        </p:txBody>
      </p:sp>
    </p:spTree>
    <p:extLst>
      <p:ext uri="{BB962C8B-B14F-4D97-AF65-F5344CB8AC3E}">
        <p14:creationId xmlns:p14="http://schemas.microsoft.com/office/powerpoint/2010/main" val="415889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626C45-F9A5-3D8F-A419-9AFE9CD13AD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50DAEDC-8AF6-1E9F-42F1-CCDCC73091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850DAEDC-8AF6-1E9F-42F1-CCDCC73091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333D7AD-407E-AEA3-7D87-6618B8817C4D}"/>
              </a:ext>
            </a:extLst>
          </p:cNvPr>
          <p:cNvSpPr>
            <a:spLocks noGrp="1"/>
          </p:cNvSpPr>
          <p:nvPr>
            <p:ph type="title"/>
          </p:nvPr>
        </p:nvSpPr>
        <p:spPr/>
        <p:txBody>
          <a:bodyPr vert="horz"/>
          <a:lstStyle/>
          <a:p>
            <a:r>
              <a:rPr lang="en-US"/>
              <a:t>DevOps Pipelines and Testing</a:t>
            </a:r>
            <a:br>
              <a:rPr lang="en-US"/>
            </a:br>
            <a:r>
              <a:rPr lang="en-US" sz="2000" b="0"/>
              <a:t>… automated system under test (</a:t>
            </a:r>
            <a:r>
              <a:rPr lang="en-US" sz="2000" b="0" err="1"/>
              <a:t>SuS</a:t>
            </a:r>
            <a:r>
              <a:rPr lang="en-US" sz="2000" b="0"/>
              <a:t>) provisioning</a:t>
            </a:r>
            <a:endParaRPr lang="en-US" b="0"/>
          </a:p>
        </p:txBody>
      </p:sp>
      <p:sp>
        <p:nvSpPr>
          <p:cNvPr id="3" name="Footer Placeholder 2">
            <a:extLst>
              <a:ext uri="{FF2B5EF4-FFF2-40B4-BE49-F238E27FC236}">
                <a16:creationId xmlns:a16="http://schemas.microsoft.com/office/drawing/2014/main" id="{68288E80-4EA1-D868-38D2-C09B1735EBDB}"/>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solidFill>
                  <a:prstClr val="black"/>
                </a:solidFill>
                <a:effectLst/>
                <a:uLnTx/>
                <a:uFillTx/>
                <a:latin typeface="Arial"/>
                <a:ea typeface="+mn-ea"/>
                <a:cs typeface="+mn-cs"/>
              </a:rPr>
              <a:t>DevSecOps</a:t>
            </a:r>
            <a:r>
              <a:rPr kumimoji="0" lang="en-US" sz="1000" b="0" i="0" u="none" strike="noStrike" kern="1200" cap="none" spc="0" normalizeH="0" baseline="0" noProof="0">
                <a:ln>
                  <a:noFill/>
                </a:ln>
                <a:solidFill>
                  <a:prstClr val="black"/>
                </a:solidFill>
                <a:effectLst/>
                <a:uLnTx/>
                <a:uFillTx/>
                <a:latin typeface="Arial"/>
                <a:ea typeface="+mn-ea"/>
                <a:cs typeface="+mn-cs"/>
              </a:rPr>
              <a:t> Program </a:t>
            </a:r>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sp>
        <p:nvSpPr>
          <p:cNvPr id="11" name="TextBox 8">
            <a:extLst>
              <a:ext uri="{FF2B5EF4-FFF2-40B4-BE49-F238E27FC236}">
                <a16:creationId xmlns:a16="http://schemas.microsoft.com/office/drawing/2014/main" id="{FB731599-64FA-B412-0843-2783B02CAE90}"/>
              </a:ext>
            </a:extLst>
          </p:cNvPr>
          <p:cNvSpPr txBox="1"/>
          <p:nvPr/>
        </p:nvSpPr>
        <p:spPr>
          <a:xfrm>
            <a:off x="319812" y="4248029"/>
            <a:ext cx="5084038" cy="2140071"/>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Arial"/>
                <a:ea typeface="+mn-ea"/>
                <a:cs typeface="+mn-cs"/>
              </a:rPr>
              <a:t>Setting up a full MySite360 instance includes a total of </a:t>
            </a:r>
            <a:r>
              <a:rPr kumimoji="0" lang="en-US" sz="1400" b="1" i="0" u="none" strike="noStrike" kern="1200" cap="none" spc="0" normalizeH="0" baseline="0">
                <a:ln>
                  <a:noFill/>
                </a:ln>
                <a:solidFill>
                  <a:prstClr val="black"/>
                </a:solidFill>
                <a:effectLst/>
                <a:uLnTx/>
                <a:uFillTx/>
                <a:latin typeface="Arial"/>
                <a:ea typeface="+mn-ea"/>
                <a:cs typeface="+mn-cs"/>
              </a:rPr>
              <a:t>47VMs with hard constrains</a:t>
            </a:r>
            <a:r>
              <a:rPr kumimoji="0" lang="en-US" sz="1400" b="0" i="0" u="none" strike="noStrike" kern="1200" cap="none" spc="0" normalizeH="0" baseline="0">
                <a:ln>
                  <a:noFill/>
                </a:ln>
                <a:solidFill>
                  <a:prstClr val="black"/>
                </a:solidFill>
                <a:effectLst/>
                <a:uLnTx/>
                <a:uFillTx/>
                <a:latin typeface="Arial"/>
                <a:ea typeface="+mn-ea"/>
                <a:cs typeface="+mn-cs"/>
              </a:rPr>
              <a:t> like static IPs and Ports</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Huge amount of different provisioning tooling is used including MySite360 self developed helpers</a:t>
            </a:r>
            <a:r>
              <a:rPr lang="en-US" sz="1400" b="1">
                <a:solidFill>
                  <a:prstClr val="black"/>
                </a:solidFill>
                <a:latin typeface="Arial"/>
              </a:rPr>
              <a:t>: K8s-clusters, Ansible, Chef, Terraform, GNS3, SDMS, DT</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Arial"/>
                <a:ea typeface="+mn-ea"/>
                <a:cs typeface="+mn-cs"/>
              </a:rPr>
              <a:t>MySite360 using both virtual and physical testing sites.</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Currently, manual environment preparation takes </a:t>
            </a:r>
            <a:r>
              <a:rPr lang="en-US" sz="1400" b="1">
                <a:solidFill>
                  <a:prstClr val="black"/>
                </a:solidFill>
                <a:latin typeface="Arial"/>
              </a:rPr>
              <a:t>up to 2 weeks</a:t>
            </a:r>
            <a:r>
              <a:rPr lang="en-US" sz="1400">
                <a:solidFill>
                  <a:prstClr val="black"/>
                </a:solidFill>
                <a:latin typeface="Arial"/>
              </a:rPr>
              <a:t>.</a:t>
            </a:r>
            <a:endParaRPr kumimoji="0" lang="en-US" sz="1400" b="0" i="0" u="none" strike="noStrike" kern="1200" cap="none" spc="0" normalizeH="0" baseline="0">
              <a:ln>
                <a:noFill/>
              </a:ln>
              <a:solidFill>
                <a:prstClr val="black"/>
              </a:solidFill>
              <a:effectLst/>
              <a:uLnTx/>
              <a:uFillTx/>
              <a:latin typeface="Arial"/>
              <a:ea typeface="+mn-ea"/>
              <a:cs typeface="+mn-cs"/>
            </a:endParaRP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Arial"/>
              <a:ea typeface="+mn-ea"/>
              <a:cs typeface="+mn-cs"/>
            </a:endParaRP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Arial"/>
              <a:ea typeface="+mn-ea"/>
              <a:cs typeface="+mn-cs"/>
            </a:endParaRP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Arial"/>
              <a:ea typeface="+mn-ea"/>
              <a:cs typeface="+mn-cs"/>
            </a:endParaRPr>
          </a:p>
        </p:txBody>
      </p:sp>
      <p:sp>
        <p:nvSpPr>
          <p:cNvPr id="12" name="TextBox 44">
            <a:extLst>
              <a:ext uri="{FF2B5EF4-FFF2-40B4-BE49-F238E27FC236}">
                <a16:creationId xmlns:a16="http://schemas.microsoft.com/office/drawing/2014/main" id="{4FBD34E8-7272-C37E-6148-9FA2BEED2ADE}"/>
              </a:ext>
            </a:extLst>
          </p:cNvPr>
          <p:cNvSpPr txBox="1"/>
          <p:nvPr/>
        </p:nvSpPr>
        <p:spPr>
          <a:xfrm>
            <a:off x="319810" y="3916829"/>
            <a:ext cx="508403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prstClr val="white"/>
                </a:solidFill>
                <a:latin typeface="Arial"/>
              </a:rPr>
              <a:t>Automated Provisioning</a:t>
            </a:r>
            <a:endParaRPr kumimoji="0" lang="en-US" sz="1400" b="1" i="0" u="none" strike="noStrike" kern="1200" cap="none" spc="0" normalizeH="0" baseline="0">
              <a:ln>
                <a:noFill/>
              </a:ln>
              <a:solidFill>
                <a:prstClr val="white"/>
              </a:solidFill>
              <a:effectLst/>
              <a:uLnTx/>
              <a:uFillTx/>
              <a:latin typeface="Arial"/>
              <a:ea typeface="+mn-ea"/>
              <a:cs typeface="+mn-cs"/>
            </a:endParaRPr>
          </a:p>
        </p:txBody>
      </p:sp>
      <p:pic>
        <p:nvPicPr>
          <p:cNvPr id="15" name="Grafik 14" descr="Ein Bild, das Text, Screenshot, Diagramm, Schrift enthält.&#10;&#10;KI-generierte Inhalte können fehlerhaft sein.">
            <a:extLst>
              <a:ext uri="{FF2B5EF4-FFF2-40B4-BE49-F238E27FC236}">
                <a16:creationId xmlns:a16="http://schemas.microsoft.com/office/drawing/2014/main" id="{2CCB2FBD-DFAD-C550-CE06-1100200DCC7F}"/>
              </a:ext>
            </a:extLst>
          </p:cNvPr>
          <p:cNvPicPr>
            <a:picLocks noChangeAspect="1"/>
          </p:cNvPicPr>
          <p:nvPr/>
        </p:nvPicPr>
        <p:blipFill>
          <a:blip r:embed="rId5"/>
          <a:stretch>
            <a:fillRect/>
          </a:stretch>
        </p:blipFill>
        <p:spPr>
          <a:xfrm>
            <a:off x="7786686" y="1272754"/>
            <a:ext cx="3738563" cy="4634190"/>
          </a:xfrm>
          <a:prstGeom prst="rect">
            <a:avLst/>
          </a:prstGeom>
        </p:spPr>
      </p:pic>
      <p:pic>
        <p:nvPicPr>
          <p:cNvPr id="17" name="Grafik 16" descr="Ein Bild, das Screenshot, Text, Diagramm, Design enthält.&#10;&#10;KI-generierte Inhalte können fehlerhaft sein.">
            <a:extLst>
              <a:ext uri="{FF2B5EF4-FFF2-40B4-BE49-F238E27FC236}">
                <a16:creationId xmlns:a16="http://schemas.microsoft.com/office/drawing/2014/main" id="{FF6D976F-51DF-EA8D-9B36-5FCDA5962EB2}"/>
              </a:ext>
            </a:extLst>
          </p:cNvPr>
          <p:cNvPicPr>
            <a:picLocks noChangeAspect="1"/>
          </p:cNvPicPr>
          <p:nvPr/>
        </p:nvPicPr>
        <p:blipFill>
          <a:blip r:embed="rId6"/>
          <a:stretch>
            <a:fillRect/>
          </a:stretch>
        </p:blipFill>
        <p:spPr>
          <a:xfrm>
            <a:off x="509587" y="1379824"/>
            <a:ext cx="6767513" cy="2210025"/>
          </a:xfrm>
          <a:prstGeom prst="rect">
            <a:avLst/>
          </a:prstGeom>
        </p:spPr>
      </p:pic>
      <p:sp>
        <p:nvSpPr>
          <p:cNvPr id="5" name="Rechteck 4">
            <a:extLst>
              <a:ext uri="{FF2B5EF4-FFF2-40B4-BE49-F238E27FC236}">
                <a16:creationId xmlns:a16="http://schemas.microsoft.com/office/drawing/2014/main" id="{940F245A-06F0-1F28-7B9D-4FC9925B6E4D}"/>
              </a:ext>
            </a:extLst>
          </p:cNvPr>
          <p:cNvSpPr/>
          <p:nvPr/>
        </p:nvSpPr>
        <p:spPr>
          <a:xfrm rot="20591212">
            <a:off x="2842370" y="68707"/>
            <a:ext cx="2499360" cy="7988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r>
              <a:rPr lang="en-US">
                <a:solidFill>
                  <a:schemeClr val="bg1"/>
                </a:solidFill>
              </a:rPr>
              <a:t>ART-E / Platform and Infra</a:t>
            </a:r>
          </a:p>
        </p:txBody>
      </p:sp>
      <p:sp>
        <p:nvSpPr>
          <p:cNvPr id="6" name="Rechteck 5">
            <a:extLst>
              <a:ext uri="{FF2B5EF4-FFF2-40B4-BE49-F238E27FC236}">
                <a16:creationId xmlns:a16="http://schemas.microsoft.com/office/drawing/2014/main" id="{731ADA9F-6FC3-B740-D10E-38361A6E97ED}"/>
              </a:ext>
            </a:extLst>
          </p:cNvPr>
          <p:cNvSpPr/>
          <p:nvPr/>
        </p:nvSpPr>
        <p:spPr>
          <a:xfrm rot="20591212">
            <a:off x="4846319" y="3002061"/>
            <a:ext cx="2499360" cy="56077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r>
              <a:rPr lang="en-US">
                <a:solidFill>
                  <a:schemeClr val="bg1"/>
                </a:solidFill>
              </a:rPr>
              <a:t>Golden-System</a:t>
            </a:r>
          </a:p>
        </p:txBody>
      </p:sp>
    </p:spTree>
    <p:extLst>
      <p:ext uri="{BB962C8B-B14F-4D97-AF65-F5344CB8AC3E}">
        <p14:creationId xmlns:p14="http://schemas.microsoft.com/office/powerpoint/2010/main" val="2893231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00F51-0842-927F-05E9-D450F1BC7E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79E94EE-0019-FE67-84DA-18D83547ADD9}"/>
              </a:ext>
            </a:extLst>
          </p:cNvPr>
          <p:cNvSpPr>
            <a:spLocks noGrp="1"/>
          </p:cNvSpPr>
          <p:nvPr>
            <p:ph type="title"/>
          </p:nvPr>
        </p:nvSpPr>
        <p:spPr/>
        <p:txBody>
          <a:bodyPr/>
          <a:lstStyle/>
          <a:p>
            <a:r>
              <a:rPr lang="en-US"/>
              <a:t>SGRE – </a:t>
            </a:r>
            <a:r>
              <a:rPr lang="en-US" err="1"/>
              <a:t>DevSecOps</a:t>
            </a:r>
            <a:r>
              <a:rPr lang="en-US"/>
              <a:t> </a:t>
            </a:r>
            <a:br>
              <a:rPr lang="en-US"/>
            </a:br>
            <a:r>
              <a:rPr lang="en-US"/>
              <a:t>Next Steps - Outlook</a:t>
            </a:r>
            <a:endParaRPr lang="en-US" b="0"/>
          </a:p>
        </p:txBody>
      </p:sp>
      <p:sp>
        <p:nvSpPr>
          <p:cNvPr id="3" name="Fußzeilenplatzhalter 2">
            <a:extLst>
              <a:ext uri="{FF2B5EF4-FFF2-40B4-BE49-F238E27FC236}">
                <a16:creationId xmlns:a16="http://schemas.microsoft.com/office/drawing/2014/main" id="{074A3DC2-70F0-E0DF-0304-F296F8D6E231}"/>
              </a:ext>
            </a:extLst>
          </p:cNvPr>
          <p:cNvSpPr>
            <a:spLocks noGrp="1"/>
          </p:cNvSpPr>
          <p:nvPr>
            <p:ph type="ftr" sz="quarter" idx="11"/>
          </p:nvPr>
        </p:nvSpPr>
        <p:spPr/>
        <p:txBody>
          <a:bodyPr/>
          <a:lstStyle/>
          <a:p>
            <a:r>
              <a:rPr lang="en-US"/>
              <a:t>Confidential © Siemens Gamesa Renewable Energy, 2025 | DevSecOps Program </a:t>
            </a:r>
            <a:endParaRPr lang="en-GB"/>
          </a:p>
        </p:txBody>
      </p:sp>
      <p:sp>
        <p:nvSpPr>
          <p:cNvPr id="5" name="TextBox 4">
            <a:extLst>
              <a:ext uri="{FF2B5EF4-FFF2-40B4-BE49-F238E27FC236}">
                <a16:creationId xmlns:a16="http://schemas.microsoft.com/office/drawing/2014/main" id="{699173EF-E25B-4FB1-62A1-19A9A744F605}"/>
              </a:ext>
            </a:extLst>
          </p:cNvPr>
          <p:cNvSpPr txBox="1"/>
          <p:nvPr/>
        </p:nvSpPr>
        <p:spPr>
          <a:xfrm>
            <a:off x="639088" y="1278277"/>
            <a:ext cx="5579542" cy="4938441"/>
          </a:xfrm>
          <a:prstGeom prst="rect">
            <a:avLst/>
          </a:prstGeom>
          <a:solidFill>
            <a:schemeClr val="accent1"/>
          </a:solidFill>
        </p:spPr>
        <p:txBody>
          <a:bodyPr wrap="square" lIns="108000" tIns="108000" rIns="108000" bIns="108000" rtlCol="0" anchor="t">
            <a:noAutofit/>
          </a:bodyPr>
          <a:lstStyle/>
          <a:p>
            <a:pPr marR="0" lvl="0" algn="l" defTabSz="914400" rtl="0" eaLnBrk="1" fontAlgn="auto" latinLnBrk="0" hangingPunct="1">
              <a:spcAft>
                <a:spcPts val="600"/>
              </a:spcAft>
              <a:buClrTx/>
              <a:buSzTx/>
              <a:tabLst/>
              <a:defRPr/>
            </a:pPr>
            <a:r>
              <a:rPr lang="en-US" sz="1400" b="1">
                <a:solidFill>
                  <a:prstClr val="white"/>
                </a:solidFill>
                <a:latin typeface="Arial"/>
              </a:rPr>
              <a:t>1- Roles and responsibilities</a:t>
            </a:r>
          </a:p>
          <a:p>
            <a:pPr marR="0" lvl="0" algn="l" defTabSz="914400" rtl="0" eaLnBrk="1" fontAlgn="auto" latinLnBrk="0" hangingPunct="1">
              <a:spcAft>
                <a:spcPts val="600"/>
              </a:spcAft>
              <a:buClrTx/>
              <a:buSzTx/>
              <a:tabLst/>
              <a:defRPr/>
            </a:pPr>
            <a:r>
              <a:rPr lang="en-US" sz="1400" b="1">
                <a:solidFill>
                  <a:prstClr val="white"/>
                </a:solidFill>
                <a:latin typeface="Arial"/>
              </a:rPr>
              <a:t>2- </a:t>
            </a:r>
            <a:r>
              <a:rPr kumimoji="0" lang="en-US" sz="1400" b="1" i="0" u="none" strike="noStrike" kern="1200" cap="none" spc="0" normalizeH="0" baseline="0">
                <a:ln>
                  <a:noFill/>
                </a:ln>
                <a:solidFill>
                  <a:prstClr val="white"/>
                </a:solidFill>
                <a:effectLst/>
                <a:uLnTx/>
                <a:uFillTx/>
                <a:latin typeface="Arial"/>
                <a:ea typeface="+mn-ea"/>
                <a:cs typeface="+mn-cs"/>
              </a:rPr>
              <a:t>Test environment provisioning</a:t>
            </a:r>
          </a:p>
          <a:p>
            <a:pPr marL="742950" lvl="1" indent="-285750">
              <a:spcAft>
                <a:spcPts val="600"/>
              </a:spcAft>
              <a:buFont typeface="Wingdings" panose="05000000000000000000" pitchFamily="2" charset="2"/>
              <a:buChar char="Ø"/>
              <a:defRPr/>
            </a:pPr>
            <a:r>
              <a:rPr lang="en-US" sz="1400" b="1">
                <a:solidFill>
                  <a:prstClr val="white"/>
                </a:solidFill>
                <a:latin typeface="Arial"/>
              </a:rPr>
              <a:t>DevOps pipeline</a:t>
            </a:r>
          </a:p>
          <a:p>
            <a:pPr marL="742950" lvl="1" indent="-285750">
              <a:spcAft>
                <a:spcPts val="600"/>
              </a:spcAft>
              <a:buFont typeface="Wingdings" panose="05000000000000000000" pitchFamily="2" charset="2"/>
              <a:buChar char="Ø"/>
              <a:defRPr/>
            </a:pPr>
            <a:r>
              <a:rPr lang="en-US" sz="1400" b="1">
                <a:solidFill>
                  <a:prstClr val="white"/>
                </a:solidFill>
                <a:latin typeface="Arial"/>
              </a:rPr>
              <a:t>SUT: System Under Test</a:t>
            </a:r>
            <a:endParaRPr kumimoji="0" lang="en-US" sz="1400" b="1" i="0" u="none" strike="noStrike" kern="1200" cap="none" spc="0" normalizeH="0" baseline="0">
              <a:ln>
                <a:noFill/>
              </a:ln>
              <a:solidFill>
                <a:prstClr val="white"/>
              </a:solidFill>
              <a:effectLst/>
              <a:uLnTx/>
              <a:uFillTx/>
              <a:latin typeface="Arial"/>
              <a:ea typeface="+mn-ea"/>
              <a:cs typeface="+mn-cs"/>
            </a:endParaRPr>
          </a:p>
          <a:p>
            <a:pPr marR="0" lvl="0" algn="l" defTabSz="914400" rtl="0" eaLnBrk="1" fontAlgn="auto" latinLnBrk="0" hangingPunct="1">
              <a:spcAft>
                <a:spcPts val="600"/>
              </a:spcAft>
              <a:buClrTx/>
              <a:buSzTx/>
              <a:tabLst/>
              <a:defRPr/>
            </a:pPr>
            <a:r>
              <a:rPr kumimoji="0" lang="en-US" sz="1400" b="1" i="0" u="none" strike="noStrike" kern="1200" cap="none" spc="0" normalizeH="0" baseline="0">
                <a:ln>
                  <a:noFill/>
                </a:ln>
                <a:solidFill>
                  <a:prstClr val="white"/>
                </a:solidFill>
                <a:effectLst/>
                <a:uLnTx/>
                <a:uFillTx/>
                <a:latin typeface="Arial"/>
                <a:ea typeface="+mn-ea"/>
                <a:cs typeface="+mn-cs"/>
              </a:rPr>
              <a:t>3- Integration Test Strategy</a:t>
            </a:r>
          </a:p>
          <a:p>
            <a:pPr marL="742950" lvl="1" indent="-285750">
              <a:spcAft>
                <a:spcPts val="600"/>
              </a:spcAft>
              <a:buFont typeface="Wingdings" panose="05000000000000000000" pitchFamily="2" charset="2"/>
              <a:buChar char="Ø"/>
              <a:defRPr/>
            </a:pPr>
            <a:r>
              <a:rPr lang="en-US" sz="1400" b="1">
                <a:solidFill>
                  <a:prstClr val="white"/>
                </a:solidFill>
                <a:latin typeface="Arial"/>
              </a:rPr>
              <a:t>Systematic test design</a:t>
            </a:r>
          </a:p>
          <a:p>
            <a:pPr marL="742950" lvl="1" indent="-285750">
              <a:spcAft>
                <a:spcPts val="600"/>
              </a:spcAft>
              <a:buFont typeface="Wingdings" panose="05000000000000000000" pitchFamily="2" charset="2"/>
              <a:buChar char="Ø"/>
              <a:defRPr/>
            </a:pPr>
            <a:r>
              <a:rPr lang="en-US" sz="1400" b="1">
                <a:solidFill>
                  <a:prstClr val="white"/>
                </a:solidFill>
                <a:latin typeface="Arial"/>
              </a:rPr>
              <a:t>Test automation</a:t>
            </a:r>
          </a:p>
          <a:p>
            <a:pPr marL="742950" lvl="1" indent="-285750">
              <a:spcAft>
                <a:spcPts val="600"/>
              </a:spcAft>
              <a:buFont typeface="Wingdings" panose="05000000000000000000" pitchFamily="2" charset="2"/>
              <a:buChar char="Ø"/>
              <a:defRPr/>
            </a:pPr>
            <a:r>
              <a:rPr lang="en-US" sz="1400" b="1">
                <a:solidFill>
                  <a:prstClr val="white"/>
                </a:solidFill>
                <a:latin typeface="Arial"/>
              </a:rPr>
              <a:t>Acceptance test, User-Workflows</a:t>
            </a:r>
          </a:p>
          <a:p>
            <a:pPr marR="0" lvl="0" algn="l" defTabSz="914400" rtl="0" eaLnBrk="1" fontAlgn="auto" latinLnBrk="0" hangingPunct="1">
              <a:spcAft>
                <a:spcPts val="600"/>
              </a:spcAft>
              <a:buClrTx/>
              <a:buSzTx/>
              <a:tabLst/>
              <a:defRPr/>
            </a:pPr>
            <a:r>
              <a:rPr lang="en-US" sz="1400" b="1">
                <a:solidFill>
                  <a:prstClr val="white"/>
                </a:solidFill>
                <a:latin typeface="Arial"/>
              </a:rPr>
              <a:t>4- Qualities &amp; Risks</a:t>
            </a:r>
          </a:p>
          <a:p>
            <a:pPr marL="742950" lvl="1" indent="-285750">
              <a:spcAft>
                <a:spcPts val="600"/>
              </a:spcAft>
              <a:buFont typeface="Wingdings" panose="05000000000000000000" pitchFamily="2" charset="2"/>
              <a:buChar char="Ø"/>
              <a:defRPr/>
            </a:pPr>
            <a:r>
              <a:rPr lang="en-US" sz="1400" b="1">
                <a:solidFill>
                  <a:prstClr val="white"/>
                </a:solidFill>
                <a:latin typeface="Arial"/>
              </a:rPr>
              <a:t>NFR: security, performance,..(FURPS)</a:t>
            </a:r>
          </a:p>
          <a:p>
            <a:pPr marL="742950" lvl="1" indent="-285750">
              <a:spcAft>
                <a:spcPts val="600"/>
              </a:spcAft>
              <a:buFont typeface="Wingdings" panose="05000000000000000000" pitchFamily="2" charset="2"/>
              <a:buChar char="Ø"/>
              <a:defRPr/>
            </a:pPr>
            <a:r>
              <a:rPr lang="en-US" sz="1400" b="1">
                <a:solidFill>
                  <a:prstClr val="white"/>
                </a:solidFill>
                <a:latin typeface="Arial"/>
              </a:rPr>
              <a:t>RBT: Risk Based Testing</a:t>
            </a:r>
          </a:p>
          <a:p>
            <a:pPr marL="742950" lvl="1" indent="-285750">
              <a:spcAft>
                <a:spcPts val="600"/>
              </a:spcAft>
              <a:buFont typeface="Wingdings" panose="05000000000000000000" pitchFamily="2" charset="2"/>
              <a:buChar char="Ø"/>
              <a:defRPr/>
            </a:pPr>
            <a:r>
              <a:rPr kumimoji="0" lang="en-US" sz="1400" b="1" i="0" u="none" strike="noStrike" kern="1200" cap="none" spc="0" normalizeH="0" baseline="0">
                <a:ln>
                  <a:noFill/>
                </a:ln>
                <a:solidFill>
                  <a:prstClr val="white"/>
                </a:solidFill>
                <a:effectLst/>
                <a:uLnTx/>
                <a:uFillTx/>
                <a:latin typeface="Arial"/>
                <a:ea typeface="+mn-ea"/>
                <a:cs typeface="+mn-cs"/>
              </a:rPr>
              <a:t> Requirement Engineering</a:t>
            </a:r>
            <a:endParaRPr lang="en-US" sz="1400" b="1">
              <a:solidFill>
                <a:prstClr val="white"/>
              </a:solidFill>
              <a:latin typeface="Arial"/>
            </a:endParaRPr>
          </a:p>
          <a:p>
            <a:pPr>
              <a:spcAft>
                <a:spcPts val="600"/>
              </a:spcAft>
              <a:defRPr/>
            </a:pPr>
            <a:r>
              <a:rPr lang="en-US" sz="1400" b="1">
                <a:solidFill>
                  <a:prstClr val="white"/>
                </a:solidFill>
                <a:latin typeface="Arial"/>
              </a:rPr>
              <a:t>5- Traceability &amp; Dashboard</a:t>
            </a:r>
          </a:p>
          <a:p>
            <a:pPr marL="742950" lvl="1" indent="-285750">
              <a:spcAft>
                <a:spcPts val="600"/>
              </a:spcAft>
              <a:buFont typeface="Wingdings" panose="05000000000000000000" pitchFamily="2" charset="2"/>
              <a:buChar char="Ø"/>
              <a:defRPr/>
            </a:pPr>
            <a:r>
              <a:rPr lang="en-US" sz="1400" b="1">
                <a:solidFill>
                  <a:prstClr val="white"/>
                </a:solidFill>
                <a:latin typeface="Arial"/>
              </a:rPr>
              <a:t>Quality Gates &amp; KPIs for testing</a:t>
            </a:r>
          </a:p>
          <a:p>
            <a:pPr marL="742950" lvl="1" indent="-285750">
              <a:spcAft>
                <a:spcPts val="600"/>
              </a:spcAft>
              <a:buFont typeface="Wingdings" panose="05000000000000000000" pitchFamily="2" charset="2"/>
              <a:buChar char="Ø"/>
              <a:defRPr/>
            </a:pPr>
            <a:r>
              <a:rPr lang="en-US" sz="1400" b="1">
                <a:solidFill>
                  <a:prstClr val="white"/>
                </a:solidFill>
                <a:latin typeface="Arial"/>
              </a:rPr>
              <a:t>Dashboards </a:t>
            </a:r>
            <a:r>
              <a:rPr lang="en-US" sz="1400" b="1">
                <a:solidFill>
                  <a:prstClr val="white"/>
                </a:solidFill>
                <a:latin typeface="Arial"/>
                <a:sym typeface="Wingdings" panose="05000000000000000000" pitchFamily="2" charset="2"/>
              </a:rPr>
              <a:t> Test </a:t>
            </a:r>
            <a:r>
              <a:rPr lang="en-US" sz="1400" b="1" err="1">
                <a:solidFill>
                  <a:prstClr val="white"/>
                </a:solidFill>
                <a:latin typeface="Arial"/>
                <a:sym typeface="Wingdings" panose="05000000000000000000" pitchFamily="2" charset="2"/>
              </a:rPr>
              <a:t>Mgmt</a:t>
            </a:r>
            <a:r>
              <a:rPr lang="en-US" sz="1400" b="1">
                <a:solidFill>
                  <a:prstClr val="white"/>
                </a:solidFill>
                <a:latin typeface="Arial"/>
                <a:sym typeface="Wingdings" panose="05000000000000000000" pitchFamily="2" charset="2"/>
              </a:rPr>
              <a:t> Tool</a:t>
            </a:r>
          </a:p>
        </p:txBody>
      </p:sp>
      <p:sp>
        <p:nvSpPr>
          <p:cNvPr id="41" name="Pentagon 40">
            <a:extLst>
              <a:ext uri="{FF2B5EF4-FFF2-40B4-BE49-F238E27FC236}">
                <a16:creationId xmlns:a16="http://schemas.microsoft.com/office/drawing/2014/main" id="{7C6894A6-B090-7DF6-0B6D-0C2750B41E5F}"/>
              </a:ext>
            </a:extLst>
          </p:cNvPr>
          <p:cNvSpPr/>
          <p:nvPr/>
        </p:nvSpPr>
        <p:spPr>
          <a:xfrm>
            <a:off x="6316405" y="1366155"/>
            <a:ext cx="5605043" cy="4670234"/>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endParaRPr lang="en-DE" err="1">
              <a:solidFill>
                <a:schemeClr val="bg1"/>
              </a:solidFill>
            </a:endParaRPr>
          </a:p>
        </p:txBody>
      </p:sp>
      <p:pic>
        <p:nvPicPr>
          <p:cNvPr id="43" name="Graphic 42" descr="Gauge with solid fill">
            <a:extLst>
              <a:ext uri="{FF2B5EF4-FFF2-40B4-BE49-F238E27FC236}">
                <a16:creationId xmlns:a16="http://schemas.microsoft.com/office/drawing/2014/main" id="{A8BB9C62-6CE5-99E0-8963-5962883C0E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5777" y="2903894"/>
            <a:ext cx="797378" cy="797378"/>
          </a:xfrm>
          <a:prstGeom prst="rect">
            <a:avLst/>
          </a:prstGeom>
        </p:spPr>
      </p:pic>
      <p:pic>
        <p:nvPicPr>
          <p:cNvPr id="44" name="Graphic 43" descr="Dance steps with solid fill">
            <a:extLst>
              <a:ext uri="{FF2B5EF4-FFF2-40B4-BE49-F238E27FC236}">
                <a16:creationId xmlns:a16="http://schemas.microsoft.com/office/drawing/2014/main" id="{CB9950C6-7A8F-B524-6964-4D93FABC7B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6875" y="2921850"/>
            <a:ext cx="797378" cy="797378"/>
          </a:xfrm>
          <a:prstGeom prst="rect">
            <a:avLst/>
          </a:prstGeom>
        </p:spPr>
      </p:pic>
      <p:pic>
        <p:nvPicPr>
          <p:cNvPr id="49" name="Graphic 48" descr="Cmd Terminal with solid fill">
            <a:extLst>
              <a:ext uri="{FF2B5EF4-FFF2-40B4-BE49-F238E27FC236}">
                <a16:creationId xmlns:a16="http://schemas.microsoft.com/office/drawing/2014/main" id="{E1E76EB9-BE39-24E0-36B3-9FF2A13A3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4553" y="2928192"/>
            <a:ext cx="914400" cy="914400"/>
          </a:xfrm>
          <a:prstGeom prst="rect">
            <a:avLst/>
          </a:prstGeom>
        </p:spPr>
      </p:pic>
      <p:pic>
        <p:nvPicPr>
          <p:cNvPr id="50" name="Graphic 49" descr="Continuous Improvement with solid fill">
            <a:extLst>
              <a:ext uri="{FF2B5EF4-FFF2-40B4-BE49-F238E27FC236}">
                <a16:creationId xmlns:a16="http://schemas.microsoft.com/office/drawing/2014/main" id="{77FFD934-C0A8-F48E-7033-51D2D75348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9363" y="2885183"/>
            <a:ext cx="914400" cy="914400"/>
          </a:xfrm>
          <a:prstGeom prst="rect">
            <a:avLst/>
          </a:prstGeom>
        </p:spPr>
      </p:pic>
      <p:sp>
        <p:nvSpPr>
          <p:cNvPr id="51" name="TextBox 50">
            <a:extLst>
              <a:ext uri="{FF2B5EF4-FFF2-40B4-BE49-F238E27FC236}">
                <a16:creationId xmlns:a16="http://schemas.microsoft.com/office/drawing/2014/main" id="{BF3A09B6-D866-3367-949F-AC3B5D0EB7C0}"/>
              </a:ext>
            </a:extLst>
          </p:cNvPr>
          <p:cNvSpPr txBox="1"/>
          <p:nvPr/>
        </p:nvSpPr>
        <p:spPr>
          <a:xfrm>
            <a:off x="6943566" y="3707979"/>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Test environment provisioning</a:t>
            </a:r>
          </a:p>
        </p:txBody>
      </p:sp>
      <p:grpSp>
        <p:nvGrpSpPr>
          <p:cNvPr id="4" name="Group 3">
            <a:extLst>
              <a:ext uri="{FF2B5EF4-FFF2-40B4-BE49-F238E27FC236}">
                <a16:creationId xmlns:a16="http://schemas.microsoft.com/office/drawing/2014/main" id="{24AF7381-DB40-A419-5502-844A86F63FC7}"/>
              </a:ext>
            </a:extLst>
          </p:cNvPr>
          <p:cNvGrpSpPr/>
          <p:nvPr/>
        </p:nvGrpSpPr>
        <p:grpSpPr>
          <a:xfrm>
            <a:off x="9301237" y="4756550"/>
            <a:ext cx="1464168" cy="1212548"/>
            <a:chOff x="7550556" y="4687838"/>
            <a:chExt cx="1464168" cy="1212548"/>
          </a:xfrm>
        </p:grpSpPr>
        <p:pic>
          <p:nvPicPr>
            <p:cNvPr id="46" name="Graphic 45" descr="Radar Chart with solid fill">
              <a:extLst>
                <a:ext uri="{FF2B5EF4-FFF2-40B4-BE49-F238E27FC236}">
                  <a16:creationId xmlns:a16="http://schemas.microsoft.com/office/drawing/2014/main" id="{382A665F-01B6-F6B6-7881-A37099970A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50556" y="4687838"/>
              <a:ext cx="914400" cy="914400"/>
            </a:xfrm>
            <a:prstGeom prst="rect">
              <a:avLst/>
            </a:prstGeom>
          </p:spPr>
        </p:pic>
        <p:pic>
          <p:nvPicPr>
            <p:cNvPr id="47" name="Graphic 46" descr="Warning with solid fill">
              <a:extLst>
                <a:ext uri="{FF2B5EF4-FFF2-40B4-BE49-F238E27FC236}">
                  <a16:creationId xmlns:a16="http://schemas.microsoft.com/office/drawing/2014/main" id="{4740C9C3-CCC8-B74A-E98E-8E07609F699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17346" y="4783530"/>
              <a:ext cx="797378" cy="797378"/>
            </a:xfrm>
            <a:prstGeom prst="rect">
              <a:avLst/>
            </a:prstGeom>
          </p:spPr>
        </p:pic>
        <p:sp>
          <p:nvSpPr>
            <p:cNvPr id="52" name="TextBox 51">
              <a:extLst>
                <a:ext uri="{FF2B5EF4-FFF2-40B4-BE49-F238E27FC236}">
                  <a16:creationId xmlns:a16="http://schemas.microsoft.com/office/drawing/2014/main" id="{7689FEDC-B084-5970-88CE-A1C782751165}"/>
                </a:ext>
              </a:extLst>
            </p:cNvPr>
            <p:cNvSpPr txBox="1"/>
            <p:nvPr/>
          </p:nvSpPr>
          <p:spPr>
            <a:xfrm>
              <a:off x="7600390" y="5520118"/>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Qualities &amp; Risks</a:t>
              </a:r>
            </a:p>
          </p:txBody>
        </p:sp>
      </p:grpSp>
      <p:grpSp>
        <p:nvGrpSpPr>
          <p:cNvPr id="6" name="Group 5">
            <a:extLst>
              <a:ext uri="{FF2B5EF4-FFF2-40B4-BE49-F238E27FC236}">
                <a16:creationId xmlns:a16="http://schemas.microsoft.com/office/drawing/2014/main" id="{7C3C0130-93BE-E0A0-CB7E-CFFA1DB451FC}"/>
              </a:ext>
            </a:extLst>
          </p:cNvPr>
          <p:cNvGrpSpPr/>
          <p:nvPr/>
        </p:nvGrpSpPr>
        <p:grpSpPr>
          <a:xfrm>
            <a:off x="7286607" y="4578658"/>
            <a:ext cx="1478229" cy="1327529"/>
            <a:chOff x="9570474" y="4675998"/>
            <a:chExt cx="1478229" cy="1327529"/>
          </a:xfrm>
        </p:grpSpPr>
        <p:pic>
          <p:nvPicPr>
            <p:cNvPr id="45" name="Graphic 44" descr="Puzzle pieces with solid fill">
              <a:extLst>
                <a:ext uri="{FF2B5EF4-FFF2-40B4-BE49-F238E27FC236}">
                  <a16:creationId xmlns:a16="http://schemas.microsoft.com/office/drawing/2014/main" id="{7DD91EFF-E391-B1DC-0706-D413304B506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9661" y="4675998"/>
              <a:ext cx="914400" cy="914400"/>
            </a:xfrm>
            <a:prstGeom prst="rect">
              <a:avLst/>
            </a:prstGeom>
          </p:spPr>
        </p:pic>
        <p:pic>
          <p:nvPicPr>
            <p:cNvPr id="48" name="Graphic 47" descr="Bug under magnifying glass with solid fill">
              <a:extLst>
                <a:ext uri="{FF2B5EF4-FFF2-40B4-BE49-F238E27FC236}">
                  <a16:creationId xmlns:a16="http://schemas.microsoft.com/office/drawing/2014/main" id="{A8B061E9-93D5-23D6-F6FD-D35BDC9175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34303" y="4786689"/>
              <a:ext cx="914400" cy="914400"/>
            </a:xfrm>
            <a:prstGeom prst="rect">
              <a:avLst/>
            </a:prstGeom>
          </p:spPr>
        </p:pic>
        <p:sp>
          <p:nvSpPr>
            <p:cNvPr id="53" name="TextBox 52">
              <a:extLst>
                <a:ext uri="{FF2B5EF4-FFF2-40B4-BE49-F238E27FC236}">
                  <a16:creationId xmlns:a16="http://schemas.microsoft.com/office/drawing/2014/main" id="{F55CB195-6ACC-501B-3FF2-C5CC7CC3B067}"/>
                </a:ext>
              </a:extLst>
            </p:cNvPr>
            <p:cNvSpPr txBox="1"/>
            <p:nvPr/>
          </p:nvSpPr>
          <p:spPr>
            <a:xfrm>
              <a:off x="9570474" y="5623259"/>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Integration Test Strategy</a:t>
              </a:r>
            </a:p>
          </p:txBody>
        </p:sp>
      </p:grpSp>
      <p:sp>
        <p:nvSpPr>
          <p:cNvPr id="54" name="TextBox 53">
            <a:extLst>
              <a:ext uri="{FF2B5EF4-FFF2-40B4-BE49-F238E27FC236}">
                <a16:creationId xmlns:a16="http://schemas.microsoft.com/office/drawing/2014/main" id="{82DCADE3-AC62-37FB-A995-F0FBAFAE3709}"/>
              </a:ext>
            </a:extLst>
          </p:cNvPr>
          <p:cNvSpPr txBox="1"/>
          <p:nvPr/>
        </p:nvSpPr>
        <p:spPr>
          <a:xfrm>
            <a:off x="10134303" y="3719228"/>
            <a:ext cx="1273779"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Traceability &amp; Dashboards</a:t>
            </a:r>
          </a:p>
        </p:txBody>
      </p:sp>
      <p:pic>
        <p:nvPicPr>
          <p:cNvPr id="55" name="Graphic 54" descr="Connections with solid fill">
            <a:extLst>
              <a:ext uri="{FF2B5EF4-FFF2-40B4-BE49-F238E27FC236}">
                <a16:creationId xmlns:a16="http://schemas.microsoft.com/office/drawing/2014/main" id="{77CF6A30-12F0-2B46-11B7-BA6326EB26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57524" y="1581773"/>
            <a:ext cx="914400" cy="914400"/>
          </a:xfrm>
          <a:prstGeom prst="rect">
            <a:avLst/>
          </a:prstGeom>
        </p:spPr>
      </p:pic>
      <p:sp>
        <p:nvSpPr>
          <p:cNvPr id="56" name="TextBox 55">
            <a:extLst>
              <a:ext uri="{FF2B5EF4-FFF2-40B4-BE49-F238E27FC236}">
                <a16:creationId xmlns:a16="http://schemas.microsoft.com/office/drawing/2014/main" id="{419BA508-CD15-6456-6957-552FFE667F2C}"/>
              </a:ext>
            </a:extLst>
          </p:cNvPr>
          <p:cNvSpPr txBox="1"/>
          <p:nvPr/>
        </p:nvSpPr>
        <p:spPr>
          <a:xfrm>
            <a:off x="8649723" y="2319257"/>
            <a:ext cx="1144524" cy="380268"/>
          </a:xfrm>
          <a:prstGeom prst="rect">
            <a:avLst/>
          </a:prstGeom>
          <a:noFill/>
        </p:spPr>
        <p:txBody>
          <a:bodyPr wrap="square" lIns="0" tIns="0" rIns="0" bIns="0" rtlCol="0">
            <a:noAutofit/>
          </a:bodyPr>
          <a:lstStyle/>
          <a:p>
            <a:pPr marL="0" marR="0" lvl="1" algn="ctr" defTabSz="914400" rtl="0" eaLnBrk="1" fontAlgn="auto" latinLnBrk="0" hangingPunct="1">
              <a:spcBef>
                <a:spcPts val="600"/>
              </a:spcBef>
              <a:spcAft>
                <a:spcPct val="0"/>
              </a:spcAft>
              <a:buClr>
                <a:schemeClr val="accent1"/>
              </a:buClr>
              <a:buSzTx/>
              <a:tabLst/>
              <a:defRPr/>
            </a:pPr>
            <a:r>
              <a:rPr kumimoji="0" lang="en-US" sz="1100" b="1" i="0" u="none" strike="noStrike" kern="1200" cap="none" spc="0" normalizeH="0" baseline="0" noProof="0">
                <a:ln>
                  <a:noFill/>
                </a:ln>
                <a:solidFill>
                  <a:srgbClr val="FFC000"/>
                </a:solidFill>
                <a:effectLst/>
                <a:uLnTx/>
                <a:uFillTx/>
                <a:latin typeface="Arial"/>
                <a:ea typeface="+mn-ea"/>
                <a:cs typeface="+mn-cs"/>
              </a:rPr>
              <a:t>Roles &amp; Responsibilities</a:t>
            </a:r>
          </a:p>
        </p:txBody>
      </p:sp>
    </p:spTree>
    <p:extLst>
      <p:ext uri="{BB962C8B-B14F-4D97-AF65-F5344CB8AC3E}">
        <p14:creationId xmlns:p14="http://schemas.microsoft.com/office/powerpoint/2010/main" val="3594277231"/>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D0011C-9C0D-A217-5ABE-64DC9A939B2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BB38394-92D7-90B1-03C1-A06CC0174BA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3BB38394-92D7-90B1-03C1-A06CC0174B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5C45D62-BCD6-6187-2996-2DB33D93D578}"/>
              </a:ext>
            </a:extLst>
          </p:cNvPr>
          <p:cNvSpPr>
            <a:spLocks noGrp="1"/>
          </p:cNvSpPr>
          <p:nvPr>
            <p:ph type="title"/>
          </p:nvPr>
        </p:nvSpPr>
        <p:spPr/>
        <p:txBody>
          <a:bodyPr vert="horz"/>
          <a:lstStyle/>
          <a:p>
            <a:r>
              <a:rPr lang="en-US"/>
              <a:t>DevOps Pipelines and Testing</a:t>
            </a:r>
            <a:br>
              <a:rPr lang="en-US"/>
            </a:br>
            <a:r>
              <a:rPr lang="en-US" sz="2000" b="0"/>
              <a:t>… governance and empowerment are crucial</a:t>
            </a:r>
            <a:endParaRPr lang="en-US" b="0"/>
          </a:p>
        </p:txBody>
      </p:sp>
      <p:sp>
        <p:nvSpPr>
          <p:cNvPr id="3" name="Footer Placeholder 2">
            <a:extLst>
              <a:ext uri="{FF2B5EF4-FFF2-40B4-BE49-F238E27FC236}">
                <a16:creationId xmlns:a16="http://schemas.microsoft.com/office/drawing/2014/main" id="{4A130B57-250B-0578-9F7E-9DA804AB841E}"/>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solidFill>
                  <a:prstClr val="black"/>
                </a:solidFill>
                <a:effectLst/>
                <a:uLnTx/>
                <a:uFillTx/>
                <a:latin typeface="Arial"/>
                <a:ea typeface="+mn-ea"/>
                <a:cs typeface="+mn-cs"/>
              </a:rPr>
              <a:t>DevSecOps</a:t>
            </a:r>
            <a:r>
              <a:rPr kumimoji="0" lang="en-US" sz="1000" b="0" i="0" u="none" strike="noStrike" kern="1200" cap="none" spc="0" normalizeH="0" baseline="0" noProof="0">
                <a:ln>
                  <a:noFill/>
                </a:ln>
                <a:solidFill>
                  <a:prstClr val="black"/>
                </a:solidFill>
                <a:effectLst/>
                <a:uLnTx/>
                <a:uFillTx/>
                <a:latin typeface="Arial"/>
                <a:ea typeface="+mn-ea"/>
                <a:cs typeface="+mn-cs"/>
              </a:rPr>
              <a:t> Program </a:t>
            </a:r>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sp>
        <p:nvSpPr>
          <p:cNvPr id="11" name="TextBox 8">
            <a:extLst>
              <a:ext uri="{FF2B5EF4-FFF2-40B4-BE49-F238E27FC236}">
                <a16:creationId xmlns:a16="http://schemas.microsoft.com/office/drawing/2014/main" id="{02EEC88D-F094-A943-FEB4-9F14953121C8}"/>
              </a:ext>
            </a:extLst>
          </p:cNvPr>
          <p:cNvSpPr txBox="1"/>
          <p:nvPr/>
        </p:nvSpPr>
        <p:spPr>
          <a:xfrm>
            <a:off x="319812" y="4248029"/>
            <a:ext cx="5084038" cy="2140071"/>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Setup dedicated enablement team (~5 FTEs for MySite360)</a:t>
            </a:r>
          </a:p>
          <a:p>
            <a:pPr marL="637200" lvl="2" indent="-180000">
              <a:buFont typeface="Arial" panose="020B0604020202020204" pitchFamily="34" charset="0"/>
              <a:buChar char="•"/>
              <a:defRPr/>
            </a:pPr>
            <a:r>
              <a:rPr lang="en-US" sz="1400">
                <a:solidFill>
                  <a:prstClr val="black"/>
                </a:solidFill>
                <a:latin typeface="Arial"/>
              </a:rPr>
              <a:t>Responsible for environments and pipeline framework </a:t>
            </a:r>
          </a:p>
          <a:p>
            <a:pPr marL="637200" lvl="2" indent="-180000">
              <a:buFont typeface="Arial" panose="020B0604020202020204" pitchFamily="34" charset="0"/>
              <a:buChar char="•"/>
              <a:defRPr/>
            </a:pPr>
            <a:r>
              <a:rPr lang="en-US" sz="1400">
                <a:latin typeface="Arial"/>
              </a:rPr>
              <a:t>Interface to operations team (BU) to building trust</a:t>
            </a:r>
          </a:p>
          <a:p>
            <a:pPr marL="637200" lvl="2" indent="-180000">
              <a:buFont typeface="Arial" panose="020B0604020202020204" pitchFamily="34" charset="0"/>
              <a:buChar char="•"/>
              <a:defRPr/>
            </a:pPr>
            <a:r>
              <a:rPr lang="en-US" sz="1400">
                <a:solidFill>
                  <a:prstClr val="black"/>
                </a:solidFill>
                <a:latin typeface="Arial"/>
              </a:rPr>
              <a:t>Full time to cover all aspects not just pSites</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Establish 1-2 Site Reliability Engineer          per ART team</a:t>
            </a:r>
          </a:p>
          <a:p>
            <a:pPr marL="637200" lvl="2" indent="-180000">
              <a:buFont typeface="Arial" panose="020B0604020202020204" pitchFamily="34" charset="0"/>
              <a:buChar char="•"/>
              <a:defRPr/>
            </a:pPr>
            <a:r>
              <a:rPr lang="en-US" sz="1400">
                <a:solidFill>
                  <a:prstClr val="black"/>
                </a:solidFill>
                <a:latin typeface="Arial"/>
              </a:rPr>
              <a:t>Interface to enablement team </a:t>
            </a:r>
          </a:p>
          <a:p>
            <a:pPr marL="637200" lvl="2" indent="-180000">
              <a:buFont typeface="Arial" panose="020B0604020202020204" pitchFamily="34" charset="0"/>
              <a:buChar char="•"/>
              <a:defRPr/>
            </a:pPr>
            <a:r>
              <a:rPr lang="en-US" sz="1400">
                <a:solidFill>
                  <a:prstClr val="black"/>
                </a:solidFill>
                <a:latin typeface="Arial"/>
              </a:rPr>
              <a:t>Know-how transfer into ART teams</a:t>
            </a:r>
          </a:p>
          <a:p>
            <a:pPr marL="637200" lvl="2" indent="-180000">
              <a:buFont typeface="Arial" panose="020B0604020202020204" pitchFamily="34" charset="0"/>
              <a:buChar char="•"/>
              <a:defRPr/>
            </a:pPr>
            <a:r>
              <a:rPr lang="en-US" sz="1400">
                <a:solidFill>
                  <a:prstClr val="black"/>
                </a:solidFill>
                <a:latin typeface="Arial"/>
              </a:rPr>
              <a:t>Responsible for team pipelines and green2green approach </a:t>
            </a:r>
          </a:p>
        </p:txBody>
      </p:sp>
      <p:sp>
        <p:nvSpPr>
          <p:cNvPr id="12" name="TextBox 44">
            <a:extLst>
              <a:ext uri="{FF2B5EF4-FFF2-40B4-BE49-F238E27FC236}">
                <a16:creationId xmlns:a16="http://schemas.microsoft.com/office/drawing/2014/main" id="{7CD56000-1C0D-52EA-C868-3E750077BA8F}"/>
              </a:ext>
            </a:extLst>
          </p:cNvPr>
          <p:cNvSpPr txBox="1"/>
          <p:nvPr/>
        </p:nvSpPr>
        <p:spPr>
          <a:xfrm>
            <a:off x="319810" y="3916829"/>
            <a:ext cx="508403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Teams</a:t>
            </a:r>
          </a:p>
        </p:txBody>
      </p:sp>
      <p:grpSp>
        <p:nvGrpSpPr>
          <p:cNvPr id="5" name="Gruppieren 4">
            <a:extLst>
              <a:ext uri="{FF2B5EF4-FFF2-40B4-BE49-F238E27FC236}">
                <a16:creationId xmlns:a16="http://schemas.microsoft.com/office/drawing/2014/main" id="{825A0E2D-E31F-55B2-F5C4-AF844EFAD057}"/>
              </a:ext>
            </a:extLst>
          </p:cNvPr>
          <p:cNvGrpSpPr/>
          <p:nvPr/>
        </p:nvGrpSpPr>
        <p:grpSpPr>
          <a:xfrm>
            <a:off x="6806079" y="1732942"/>
            <a:ext cx="4219678" cy="3887769"/>
            <a:chOff x="6638441" y="1739108"/>
            <a:chExt cx="4219678" cy="3887769"/>
          </a:xfrm>
        </p:grpSpPr>
        <p:grpSp>
          <p:nvGrpSpPr>
            <p:cNvPr id="44" name="Gruppieren 43">
              <a:extLst>
                <a:ext uri="{FF2B5EF4-FFF2-40B4-BE49-F238E27FC236}">
                  <a16:creationId xmlns:a16="http://schemas.microsoft.com/office/drawing/2014/main" id="{87A310C5-6D99-2B1F-EFF6-F9D9499EF2B5}"/>
                </a:ext>
              </a:extLst>
            </p:cNvPr>
            <p:cNvGrpSpPr>
              <a:grpSpLocks noChangeAspect="1"/>
            </p:cNvGrpSpPr>
            <p:nvPr/>
          </p:nvGrpSpPr>
          <p:grpSpPr>
            <a:xfrm>
              <a:off x="6638441" y="1912463"/>
              <a:ext cx="1477059" cy="1098055"/>
              <a:chOff x="2733704" y="2028661"/>
              <a:chExt cx="974374" cy="724356"/>
            </a:xfrm>
          </p:grpSpPr>
          <p:grpSp>
            <p:nvGrpSpPr>
              <p:cNvPr id="45" name="Gruppieren 44">
                <a:extLst>
                  <a:ext uri="{FF2B5EF4-FFF2-40B4-BE49-F238E27FC236}">
                    <a16:creationId xmlns:a16="http://schemas.microsoft.com/office/drawing/2014/main" id="{7982B0F1-B2C8-4E30-2513-EFC87776E89C}"/>
                  </a:ext>
                </a:extLst>
              </p:cNvPr>
              <p:cNvGrpSpPr>
                <a:grpSpLocks noChangeAspect="1"/>
              </p:cNvGrpSpPr>
              <p:nvPr/>
            </p:nvGrpSpPr>
            <p:grpSpPr>
              <a:xfrm>
                <a:off x="2733704" y="2028661"/>
                <a:ext cx="974374" cy="562139"/>
                <a:chOff x="2696228" y="2028661"/>
                <a:chExt cx="1981200" cy="1143000"/>
              </a:xfrm>
            </p:grpSpPr>
            <p:pic>
              <p:nvPicPr>
                <p:cNvPr id="47" name="Grafik 46" descr="Benutzer Silhouette">
                  <a:extLst>
                    <a:ext uri="{FF2B5EF4-FFF2-40B4-BE49-F238E27FC236}">
                      <a16:creationId xmlns:a16="http://schemas.microsoft.com/office/drawing/2014/main" id="{4FE2A99A-1D40-AB77-7CE1-C4D953600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96228" y="2257261"/>
                  <a:ext cx="914400" cy="914400"/>
                </a:xfrm>
                <a:prstGeom prst="rect">
                  <a:avLst/>
                </a:prstGeom>
              </p:spPr>
            </p:pic>
            <p:pic>
              <p:nvPicPr>
                <p:cNvPr id="48" name="Grafik 47" descr="Benutzer Silhouette">
                  <a:extLst>
                    <a:ext uri="{FF2B5EF4-FFF2-40B4-BE49-F238E27FC236}">
                      <a16:creationId xmlns:a16="http://schemas.microsoft.com/office/drawing/2014/main" id="{7AF18B2C-0457-00D6-7DAF-4C9C830560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3028" y="2257261"/>
                  <a:ext cx="914400" cy="914400"/>
                </a:xfrm>
                <a:prstGeom prst="rect">
                  <a:avLst/>
                </a:prstGeom>
              </p:spPr>
            </p:pic>
            <p:pic>
              <p:nvPicPr>
                <p:cNvPr id="49" name="Grafik 48" descr="Benutzer Silhouette">
                  <a:extLst>
                    <a:ext uri="{FF2B5EF4-FFF2-40B4-BE49-F238E27FC236}">
                      <a16:creationId xmlns:a16="http://schemas.microsoft.com/office/drawing/2014/main" id="{F500C2E2-33D3-A8A2-4415-571B3FF2E2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9628" y="2028661"/>
                  <a:ext cx="914400" cy="914400"/>
                </a:xfrm>
                <a:prstGeom prst="rect">
                  <a:avLst/>
                </a:prstGeom>
              </p:spPr>
            </p:pic>
          </p:grpSp>
          <p:sp>
            <p:nvSpPr>
              <p:cNvPr id="46" name="Textfeld 45">
                <a:extLst>
                  <a:ext uri="{FF2B5EF4-FFF2-40B4-BE49-F238E27FC236}">
                    <a16:creationId xmlns:a16="http://schemas.microsoft.com/office/drawing/2014/main" id="{6C94B3E4-735A-6596-F669-6A30CB4870B3}"/>
                  </a:ext>
                </a:extLst>
              </p:cNvPr>
              <p:cNvSpPr txBox="1"/>
              <p:nvPr/>
            </p:nvSpPr>
            <p:spPr>
              <a:xfrm>
                <a:off x="2915560" y="2610895"/>
                <a:ext cx="610660" cy="142122"/>
              </a:xfrm>
              <a:prstGeom prst="rect">
                <a:avLst/>
              </a:prstGeom>
              <a:noFill/>
            </p:spPr>
            <p:txBody>
              <a:bodyPr wrap="none" lIns="0" tIns="0" rIns="0" bIns="0" rtlCol="0">
                <a:spAutoFit/>
              </a:bodyPr>
              <a:lstStyle/>
              <a:p>
                <a:pPr algn="ctr"/>
                <a:r>
                  <a:rPr lang="en-US" sz="1400"/>
                  <a:t>ART Teams</a:t>
                </a:r>
              </a:p>
            </p:txBody>
          </p:sp>
        </p:grpSp>
        <p:grpSp>
          <p:nvGrpSpPr>
            <p:cNvPr id="50" name="Gruppieren 49">
              <a:extLst>
                <a:ext uri="{FF2B5EF4-FFF2-40B4-BE49-F238E27FC236}">
                  <a16:creationId xmlns:a16="http://schemas.microsoft.com/office/drawing/2014/main" id="{DBED9468-6CFF-59FA-A3C5-D55AB73A765B}"/>
                </a:ext>
              </a:extLst>
            </p:cNvPr>
            <p:cNvGrpSpPr>
              <a:grpSpLocks noChangeAspect="1"/>
            </p:cNvGrpSpPr>
            <p:nvPr/>
          </p:nvGrpSpPr>
          <p:grpSpPr>
            <a:xfrm>
              <a:off x="6638441" y="3220643"/>
              <a:ext cx="1477059" cy="1098055"/>
              <a:chOff x="2733704" y="2028661"/>
              <a:chExt cx="974374" cy="724356"/>
            </a:xfrm>
          </p:grpSpPr>
          <p:grpSp>
            <p:nvGrpSpPr>
              <p:cNvPr id="51" name="Gruppieren 50">
                <a:extLst>
                  <a:ext uri="{FF2B5EF4-FFF2-40B4-BE49-F238E27FC236}">
                    <a16:creationId xmlns:a16="http://schemas.microsoft.com/office/drawing/2014/main" id="{895D5F14-7037-D9AC-7172-35BEA40018BD}"/>
                  </a:ext>
                </a:extLst>
              </p:cNvPr>
              <p:cNvGrpSpPr>
                <a:grpSpLocks noChangeAspect="1"/>
              </p:cNvGrpSpPr>
              <p:nvPr/>
            </p:nvGrpSpPr>
            <p:grpSpPr>
              <a:xfrm>
                <a:off x="2733704" y="2028661"/>
                <a:ext cx="974374" cy="562139"/>
                <a:chOff x="2696228" y="2028661"/>
                <a:chExt cx="1981200" cy="1143000"/>
              </a:xfrm>
            </p:grpSpPr>
            <p:pic>
              <p:nvPicPr>
                <p:cNvPr id="53" name="Grafik 52" descr="Benutzer Silhouette">
                  <a:extLst>
                    <a:ext uri="{FF2B5EF4-FFF2-40B4-BE49-F238E27FC236}">
                      <a16:creationId xmlns:a16="http://schemas.microsoft.com/office/drawing/2014/main" id="{DD91D11C-88F6-4187-1308-C1778B55B8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96228" y="2257261"/>
                  <a:ext cx="914400" cy="914400"/>
                </a:xfrm>
                <a:prstGeom prst="rect">
                  <a:avLst/>
                </a:prstGeom>
              </p:spPr>
            </p:pic>
            <p:pic>
              <p:nvPicPr>
                <p:cNvPr id="54" name="Grafik 53" descr="Benutzer Silhouette">
                  <a:extLst>
                    <a:ext uri="{FF2B5EF4-FFF2-40B4-BE49-F238E27FC236}">
                      <a16:creationId xmlns:a16="http://schemas.microsoft.com/office/drawing/2014/main" id="{E6CBFB1D-DA28-F43B-C505-F0E1798FED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3028" y="2257261"/>
                  <a:ext cx="914400" cy="914400"/>
                </a:xfrm>
                <a:prstGeom prst="rect">
                  <a:avLst/>
                </a:prstGeom>
              </p:spPr>
            </p:pic>
            <p:pic>
              <p:nvPicPr>
                <p:cNvPr id="55" name="Grafik 54" descr="Benutzer Silhouette">
                  <a:extLst>
                    <a:ext uri="{FF2B5EF4-FFF2-40B4-BE49-F238E27FC236}">
                      <a16:creationId xmlns:a16="http://schemas.microsoft.com/office/drawing/2014/main" id="{976B592D-101F-82A9-A9A1-3F16D66FF3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9628" y="2028661"/>
                  <a:ext cx="914400" cy="914400"/>
                </a:xfrm>
                <a:prstGeom prst="rect">
                  <a:avLst/>
                </a:prstGeom>
              </p:spPr>
            </p:pic>
          </p:grpSp>
          <p:sp>
            <p:nvSpPr>
              <p:cNvPr id="52" name="Textfeld 51">
                <a:extLst>
                  <a:ext uri="{FF2B5EF4-FFF2-40B4-BE49-F238E27FC236}">
                    <a16:creationId xmlns:a16="http://schemas.microsoft.com/office/drawing/2014/main" id="{25A944D5-F527-31A7-FB71-D872D0A2BDC0}"/>
                  </a:ext>
                </a:extLst>
              </p:cNvPr>
              <p:cNvSpPr txBox="1"/>
              <p:nvPr/>
            </p:nvSpPr>
            <p:spPr>
              <a:xfrm>
                <a:off x="2915560" y="2610895"/>
                <a:ext cx="610660" cy="142122"/>
              </a:xfrm>
              <a:prstGeom prst="rect">
                <a:avLst/>
              </a:prstGeom>
              <a:noFill/>
            </p:spPr>
            <p:txBody>
              <a:bodyPr wrap="none" lIns="0" tIns="0" rIns="0" bIns="0" rtlCol="0">
                <a:spAutoFit/>
              </a:bodyPr>
              <a:lstStyle/>
              <a:p>
                <a:pPr algn="ctr"/>
                <a:r>
                  <a:rPr lang="en-US" sz="1400"/>
                  <a:t>ART Teams</a:t>
                </a:r>
              </a:p>
            </p:txBody>
          </p:sp>
        </p:grpSp>
        <p:grpSp>
          <p:nvGrpSpPr>
            <p:cNvPr id="56" name="Gruppieren 55">
              <a:extLst>
                <a:ext uri="{FF2B5EF4-FFF2-40B4-BE49-F238E27FC236}">
                  <a16:creationId xmlns:a16="http://schemas.microsoft.com/office/drawing/2014/main" id="{37081C25-F294-49D8-11DB-CBB364BD1173}"/>
                </a:ext>
              </a:extLst>
            </p:cNvPr>
            <p:cNvGrpSpPr>
              <a:grpSpLocks noChangeAspect="1"/>
            </p:cNvGrpSpPr>
            <p:nvPr/>
          </p:nvGrpSpPr>
          <p:grpSpPr>
            <a:xfrm>
              <a:off x="6638441" y="4528822"/>
              <a:ext cx="1477059" cy="1098055"/>
              <a:chOff x="2733704" y="2028661"/>
              <a:chExt cx="974374" cy="724356"/>
            </a:xfrm>
          </p:grpSpPr>
          <p:grpSp>
            <p:nvGrpSpPr>
              <p:cNvPr id="57" name="Gruppieren 56">
                <a:extLst>
                  <a:ext uri="{FF2B5EF4-FFF2-40B4-BE49-F238E27FC236}">
                    <a16:creationId xmlns:a16="http://schemas.microsoft.com/office/drawing/2014/main" id="{EEAEB047-9B59-ABB4-EEB1-C437A4C7D91B}"/>
                  </a:ext>
                </a:extLst>
              </p:cNvPr>
              <p:cNvGrpSpPr>
                <a:grpSpLocks noChangeAspect="1"/>
              </p:cNvGrpSpPr>
              <p:nvPr/>
            </p:nvGrpSpPr>
            <p:grpSpPr>
              <a:xfrm>
                <a:off x="2733704" y="2028661"/>
                <a:ext cx="974374" cy="562139"/>
                <a:chOff x="2696228" y="2028661"/>
                <a:chExt cx="1981200" cy="1143000"/>
              </a:xfrm>
            </p:grpSpPr>
            <p:pic>
              <p:nvPicPr>
                <p:cNvPr id="59" name="Grafik 58" descr="Benutzer Silhouette">
                  <a:extLst>
                    <a:ext uri="{FF2B5EF4-FFF2-40B4-BE49-F238E27FC236}">
                      <a16:creationId xmlns:a16="http://schemas.microsoft.com/office/drawing/2014/main" id="{2253D504-CBD2-A3D3-85B7-21C2340919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96228" y="2257261"/>
                  <a:ext cx="914400" cy="914400"/>
                </a:xfrm>
                <a:prstGeom prst="rect">
                  <a:avLst/>
                </a:prstGeom>
              </p:spPr>
            </p:pic>
            <p:pic>
              <p:nvPicPr>
                <p:cNvPr id="60" name="Grafik 59" descr="Benutzer Silhouette">
                  <a:extLst>
                    <a:ext uri="{FF2B5EF4-FFF2-40B4-BE49-F238E27FC236}">
                      <a16:creationId xmlns:a16="http://schemas.microsoft.com/office/drawing/2014/main" id="{055135B8-E4D7-ECBB-C51C-88E7546757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3028" y="2257261"/>
                  <a:ext cx="914400" cy="914400"/>
                </a:xfrm>
                <a:prstGeom prst="rect">
                  <a:avLst/>
                </a:prstGeom>
              </p:spPr>
            </p:pic>
            <p:pic>
              <p:nvPicPr>
                <p:cNvPr id="61" name="Grafik 60" descr="Benutzer Silhouette">
                  <a:extLst>
                    <a:ext uri="{FF2B5EF4-FFF2-40B4-BE49-F238E27FC236}">
                      <a16:creationId xmlns:a16="http://schemas.microsoft.com/office/drawing/2014/main" id="{D7D160B9-7E6B-E908-2202-9644997BA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9628" y="2028661"/>
                  <a:ext cx="914400" cy="914400"/>
                </a:xfrm>
                <a:prstGeom prst="rect">
                  <a:avLst/>
                </a:prstGeom>
              </p:spPr>
            </p:pic>
          </p:grpSp>
          <p:sp>
            <p:nvSpPr>
              <p:cNvPr id="58" name="Textfeld 57">
                <a:extLst>
                  <a:ext uri="{FF2B5EF4-FFF2-40B4-BE49-F238E27FC236}">
                    <a16:creationId xmlns:a16="http://schemas.microsoft.com/office/drawing/2014/main" id="{F5D2FC72-3023-D723-5959-2371DFD3CEC8}"/>
                  </a:ext>
                </a:extLst>
              </p:cNvPr>
              <p:cNvSpPr txBox="1"/>
              <p:nvPr/>
            </p:nvSpPr>
            <p:spPr>
              <a:xfrm>
                <a:off x="2915560" y="2610895"/>
                <a:ext cx="610660" cy="142122"/>
              </a:xfrm>
              <a:prstGeom prst="rect">
                <a:avLst/>
              </a:prstGeom>
              <a:noFill/>
            </p:spPr>
            <p:txBody>
              <a:bodyPr wrap="none" lIns="0" tIns="0" rIns="0" bIns="0" rtlCol="0">
                <a:spAutoFit/>
              </a:bodyPr>
              <a:lstStyle/>
              <a:p>
                <a:pPr algn="ctr"/>
                <a:r>
                  <a:rPr lang="en-US" sz="1400"/>
                  <a:t>ART Teams</a:t>
                </a:r>
              </a:p>
            </p:txBody>
          </p:sp>
        </p:grpSp>
        <p:grpSp>
          <p:nvGrpSpPr>
            <p:cNvPr id="62" name="Gruppieren 61">
              <a:extLst>
                <a:ext uri="{FF2B5EF4-FFF2-40B4-BE49-F238E27FC236}">
                  <a16:creationId xmlns:a16="http://schemas.microsoft.com/office/drawing/2014/main" id="{3BC6B80A-D4E9-D861-2A11-94CDCE0DF54B}"/>
                </a:ext>
              </a:extLst>
            </p:cNvPr>
            <p:cNvGrpSpPr/>
            <p:nvPr/>
          </p:nvGrpSpPr>
          <p:grpSpPr>
            <a:xfrm>
              <a:off x="9088257" y="3248062"/>
              <a:ext cx="1740027" cy="1320213"/>
              <a:chOff x="2646964" y="2028661"/>
              <a:chExt cx="1147847" cy="928606"/>
            </a:xfrm>
          </p:grpSpPr>
          <p:grpSp>
            <p:nvGrpSpPr>
              <p:cNvPr id="63" name="Gruppieren 62">
                <a:extLst>
                  <a:ext uri="{FF2B5EF4-FFF2-40B4-BE49-F238E27FC236}">
                    <a16:creationId xmlns:a16="http://schemas.microsoft.com/office/drawing/2014/main" id="{E1584ADB-F206-9E69-D695-2F5F022280C5}"/>
                  </a:ext>
                </a:extLst>
              </p:cNvPr>
              <p:cNvGrpSpPr>
                <a:grpSpLocks noChangeAspect="1"/>
              </p:cNvGrpSpPr>
              <p:nvPr/>
            </p:nvGrpSpPr>
            <p:grpSpPr>
              <a:xfrm>
                <a:off x="2733704" y="2028661"/>
                <a:ext cx="974374" cy="562139"/>
                <a:chOff x="2696228" y="2028661"/>
                <a:chExt cx="1981200" cy="1143000"/>
              </a:xfrm>
            </p:grpSpPr>
            <p:pic>
              <p:nvPicPr>
                <p:cNvPr id="65" name="Grafik 64" descr="Benutzer Silhouette">
                  <a:extLst>
                    <a:ext uri="{FF2B5EF4-FFF2-40B4-BE49-F238E27FC236}">
                      <a16:creationId xmlns:a16="http://schemas.microsoft.com/office/drawing/2014/main" id="{9C3CBCCB-0237-C094-AFC2-3058444DB9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96228" y="2257261"/>
                  <a:ext cx="914400" cy="914400"/>
                </a:xfrm>
                <a:prstGeom prst="rect">
                  <a:avLst/>
                </a:prstGeom>
              </p:spPr>
            </p:pic>
            <p:pic>
              <p:nvPicPr>
                <p:cNvPr id="66" name="Grafik 65" descr="Benutzer Silhouette">
                  <a:extLst>
                    <a:ext uri="{FF2B5EF4-FFF2-40B4-BE49-F238E27FC236}">
                      <a16:creationId xmlns:a16="http://schemas.microsoft.com/office/drawing/2014/main" id="{609F3E0A-E258-21DA-443D-1C2D8F7D61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3028" y="2257261"/>
                  <a:ext cx="914400" cy="914400"/>
                </a:xfrm>
                <a:prstGeom prst="rect">
                  <a:avLst/>
                </a:prstGeom>
              </p:spPr>
            </p:pic>
            <p:pic>
              <p:nvPicPr>
                <p:cNvPr id="67" name="Grafik 66" descr="Benutzer Silhouette">
                  <a:extLst>
                    <a:ext uri="{FF2B5EF4-FFF2-40B4-BE49-F238E27FC236}">
                      <a16:creationId xmlns:a16="http://schemas.microsoft.com/office/drawing/2014/main" id="{5AA7CA4E-7527-F581-7FF3-ABBD7ED721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9628" y="2028661"/>
                  <a:ext cx="914400" cy="914400"/>
                </a:xfrm>
                <a:prstGeom prst="rect">
                  <a:avLst/>
                </a:prstGeom>
              </p:spPr>
            </p:pic>
          </p:grpSp>
          <p:sp>
            <p:nvSpPr>
              <p:cNvPr id="64" name="Textfeld 63">
                <a:extLst>
                  <a:ext uri="{FF2B5EF4-FFF2-40B4-BE49-F238E27FC236}">
                    <a16:creationId xmlns:a16="http://schemas.microsoft.com/office/drawing/2014/main" id="{C0DB6B85-97A7-5D82-C308-A44A0924FAD0}"/>
                  </a:ext>
                </a:extLst>
              </p:cNvPr>
              <p:cNvSpPr txBox="1"/>
              <p:nvPr/>
            </p:nvSpPr>
            <p:spPr>
              <a:xfrm>
                <a:off x="2646964" y="2610895"/>
                <a:ext cx="1147847" cy="346372"/>
              </a:xfrm>
              <a:prstGeom prst="rect">
                <a:avLst/>
              </a:prstGeom>
              <a:noFill/>
            </p:spPr>
            <p:txBody>
              <a:bodyPr wrap="none" lIns="0" tIns="0" rIns="0" bIns="0" rtlCol="0">
                <a:spAutoFit/>
              </a:bodyPr>
              <a:lstStyle/>
              <a:p>
                <a:pPr algn="ctr"/>
                <a:r>
                  <a:rPr lang="en-US" sz="1600" b="1"/>
                  <a:t>DevOps</a:t>
                </a:r>
              </a:p>
              <a:p>
                <a:pPr algn="ctr"/>
                <a:r>
                  <a:rPr lang="en-US" sz="1600" b="1"/>
                  <a:t>Enablement Team</a:t>
                </a:r>
              </a:p>
            </p:txBody>
          </p:sp>
        </p:grpSp>
        <p:cxnSp>
          <p:nvCxnSpPr>
            <p:cNvPr id="68" name="Gerade Verbindung mit Pfeil 67">
              <a:extLst>
                <a:ext uri="{FF2B5EF4-FFF2-40B4-BE49-F238E27FC236}">
                  <a16:creationId xmlns:a16="http://schemas.microsoft.com/office/drawing/2014/main" id="{61423F1D-0FA7-1828-6CCF-067618942C26}"/>
                </a:ext>
              </a:extLst>
            </p:cNvPr>
            <p:cNvCxnSpPr>
              <a:cxnSpLocks/>
            </p:cNvCxnSpPr>
            <p:nvPr/>
          </p:nvCxnSpPr>
          <p:spPr>
            <a:xfrm>
              <a:off x="8069968" y="2640769"/>
              <a:ext cx="988617" cy="855874"/>
            </a:xfrm>
            <a:prstGeom prst="straightConnector1">
              <a:avLst/>
            </a:prstGeom>
            <a:ln w="12700" cap="rnd">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5B00B04B-851F-2657-A1D0-630550397C78}"/>
                </a:ext>
              </a:extLst>
            </p:cNvPr>
            <p:cNvCxnSpPr>
              <a:cxnSpLocks/>
            </p:cNvCxnSpPr>
            <p:nvPr/>
          </p:nvCxnSpPr>
          <p:spPr>
            <a:xfrm flipV="1">
              <a:off x="7977318" y="4103255"/>
              <a:ext cx="1081267" cy="721028"/>
            </a:xfrm>
            <a:prstGeom prst="straightConnector1">
              <a:avLst/>
            </a:prstGeom>
            <a:ln w="12700" cap="rnd">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129FF168-AF18-3287-9104-68D65A8ADFBB}"/>
                </a:ext>
              </a:extLst>
            </p:cNvPr>
            <p:cNvCxnSpPr>
              <a:cxnSpLocks/>
            </p:cNvCxnSpPr>
            <p:nvPr/>
          </p:nvCxnSpPr>
          <p:spPr>
            <a:xfrm>
              <a:off x="8046409" y="3799949"/>
              <a:ext cx="1012176" cy="0"/>
            </a:xfrm>
            <a:prstGeom prst="straightConnector1">
              <a:avLst/>
            </a:prstGeom>
            <a:ln w="12700" cap="rnd">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1" name="Gruppieren 70">
              <a:extLst>
                <a:ext uri="{FF2B5EF4-FFF2-40B4-BE49-F238E27FC236}">
                  <a16:creationId xmlns:a16="http://schemas.microsoft.com/office/drawing/2014/main" id="{324B0C36-8604-A946-1393-DE18ABD23465}"/>
                </a:ext>
              </a:extLst>
            </p:cNvPr>
            <p:cNvGrpSpPr/>
            <p:nvPr/>
          </p:nvGrpSpPr>
          <p:grpSpPr>
            <a:xfrm>
              <a:off x="9054547" y="1739108"/>
              <a:ext cx="1803572" cy="1043215"/>
              <a:chOff x="2626012" y="2028661"/>
              <a:chExt cx="1189766" cy="733772"/>
            </a:xfrm>
          </p:grpSpPr>
          <p:grpSp>
            <p:nvGrpSpPr>
              <p:cNvPr id="72" name="Gruppieren 71">
                <a:extLst>
                  <a:ext uri="{FF2B5EF4-FFF2-40B4-BE49-F238E27FC236}">
                    <a16:creationId xmlns:a16="http://schemas.microsoft.com/office/drawing/2014/main" id="{D8C0A0E3-1C40-EE08-436D-B68274E7D681}"/>
                  </a:ext>
                </a:extLst>
              </p:cNvPr>
              <p:cNvGrpSpPr>
                <a:grpSpLocks noChangeAspect="1"/>
              </p:cNvGrpSpPr>
              <p:nvPr/>
            </p:nvGrpSpPr>
            <p:grpSpPr>
              <a:xfrm>
                <a:off x="2733704" y="2028661"/>
                <a:ext cx="974374" cy="562139"/>
                <a:chOff x="2696228" y="2028661"/>
                <a:chExt cx="1981200" cy="1143000"/>
              </a:xfrm>
            </p:grpSpPr>
            <p:pic>
              <p:nvPicPr>
                <p:cNvPr id="74" name="Grafik 73" descr="Benutzer Silhouette">
                  <a:extLst>
                    <a:ext uri="{FF2B5EF4-FFF2-40B4-BE49-F238E27FC236}">
                      <a16:creationId xmlns:a16="http://schemas.microsoft.com/office/drawing/2014/main" id="{7DC08877-2577-BDD2-2320-8F4669A073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96228" y="2257261"/>
                  <a:ext cx="914400" cy="914400"/>
                </a:xfrm>
                <a:prstGeom prst="rect">
                  <a:avLst/>
                </a:prstGeom>
              </p:spPr>
            </p:pic>
            <p:pic>
              <p:nvPicPr>
                <p:cNvPr id="75" name="Grafik 74" descr="Benutzer Silhouette">
                  <a:extLst>
                    <a:ext uri="{FF2B5EF4-FFF2-40B4-BE49-F238E27FC236}">
                      <a16:creationId xmlns:a16="http://schemas.microsoft.com/office/drawing/2014/main" id="{3F1F4E1D-E253-D729-31FA-28F3BF730F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3028" y="2257261"/>
                  <a:ext cx="914400" cy="914400"/>
                </a:xfrm>
                <a:prstGeom prst="rect">
                  <a:avLst/>
                </a:prstGeom>
              </p:spPr>
            </p:pic>
            <p:pic>
              <p:nvPicPr>
                <p:cNvPr id="76" name="Grafik 75" descr="Benutzer Silhouette">
                  <a:extLst>
                    <a:ext uri="{FF2B5EF4-FFF2-40B4-BE49-F238E27FC236}">
                      <a16:creationId xmlns:a16="http://schemas.microsoft.com/office/drawing/2014/main" id="{38EF170C-4541-485D-E2CA-E96BBD381D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9628" y="2028661"/>
                  <a:ext cx="914400" cy="914400"/>
                </a:xfrm>
                <a:prstGeom prst="rect">
                  <a:avLst/>
                </a:prstGeom>
              </p:spPr>
            </p:pic>
          </p:grpSp>
          <p:sp>
            <p:nvSpPr>
              <p:cNvPr id="73" name="Textfeld 72">
                <a:extLst>
                  <a:ext uri="{FF2B5EF4-FFF2-40B4-BE49-F238E27FC236}">
                    <a16:creationId xmlns:a16="http://schemas.microsoft.com/office/drawing/2014/main" id="{1036C465-6F0C-4BE9-3686-3EE2514B53A8}"/>
                  </a:ext>
                </a:extLst>
              </p:cNvPr>
              <p:cNvSpPr txBox="1"/>
              <p:nvPr/>
            </p:nvSpPr>
            <p:spPr>
              <a:xfrm>
                <a:off x="2626012" y="2610895"/>
                <a:ext cx="1189766" cy="151538"/>
              </a:xfrm>
              <a:prstGeom prst="rect">
                <a:avLst/>
              </a:prstGeom>
              <a:noFill/>
            </p:spPr>
            <p:txBody>
              <a:bodyPr wrap="none" lIns="0" tIns="0" rIns="0" bIns="0" rtlCol="0">
                <a:spAutoFit/>
              </a:bodyPr>
              <a:lstStyle/>
              <a:p>
                <a:pPr algn="ctr"/>
                <a:r>
                  <a:rPr lang="en-US" sz="1400"/>
                  <a:t>Ops Team (BU Teams)</a:t>
                </a:r>
              </a:p>
            </p:txBody>
          </p:sp>
        </p:grpSp>
        <p:cxnSp>
          <p:nvCxnSpPr>
            <p:cNvPr id="77" name="Gerade Verbindung mit Pfeil 76">
              <a:extLst>
                <a:ext uri="{FF2B5EF4-FFF2-40B4-BE49-F238E27FC236}">
                  <a16:creationId xmlns:a16="http://schemas.microsoft.com/office/drawing/2014/main" id="{013DFCD4-54C7-5DCD-EBEA-E620617FE9C4}"/>
                </a:ext>
              </a:extLst>
            </p:cNvPr>
            <p:cNvCxnSpPr>
              <a:cxnSpLocks/>
              <a:stCxn id="73" idx="2"/>
              <a:endCxn id="67" idx="0"/>
            </p:cNvCxnSpPr>
            <p:nvPr/>
          </p:nvCxnSpPr>
          <p:spPr>
            <a:xfrm>
              <a:off x="9956333" y="2782323"/>
              <a:ext cx="1941" cy="465739"/>
            </a:xfrm>
            <a:prstGeom prst="straightConnector1">
              <a:avLst/>
            </a:prstGeom>
            <a:ln w="12700" cap="rnd">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79" name="Grafik 78" descr="Benutzer Silhouette">
            <a:extLst>
              <a:ext uri="{FF2B5EF4-FFF2-40B4-BE49-F238E27FC236}">
                <a16:creationId xmlns:a16="http://schemas.microsoft.com/office/drawing/2014/main" id="{78BEF53E-77CA-D835-B5AF-46CEC0F0ED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57361" y="3432525"/>
            <a:ext cx="488606" cy="488605"/>
          </a:xfrm>
          <a:prstGeom prst="rect">
            <a:avLst/>
          </a:prstGeom>
        </p:spPr>
      </p:pic>
      <p:pic>
        <p:nvPicPr>
          <p:cNvPr id="80" name="Grafik 79" descr="Benutzer Silhouette">
            <a:extLst>
              <a:ext uri="{FF2B5EF4-FFF2-40B4-BE49-F238E27FC236}">
                <a16:creationId xmlns:a16="http://schemas.microsoft.com/office/drawing/2014/main" id="{EBE3AEC7-BA03-514F-2910-E124081A94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7461" y="5122020"/>
            <a:ext cx="334939" cy="334938"/>
          </a:xfrm>
          <a:prstGeom prst="rect">
            <a:avLst/>
          </a:prstGeom>
        </p:spPr>
      </p:pic>
      <p:sp>
        <p:nvSpPr>
          <p:cNvPr id="83" name="TextBox 8">
            <a:extLst>
              <a:ext uri="{FF2B5EF4-FFF2-40B4-BE49-F238E27FC236}">
                <a16:creationId xmlns:a16="http://schemas.microsoft.com/office/drawing/2014/main" id="{2AC229C5-8763-6A33-D8A9-E6E50909E3BC}"/>
              </a:ext>
            </a:extLst>
          </p:cNvPr>
          <p:cNvSpPr txBox="1"/>
          <p:nvPr/>
        </p:nvSpPr>
        <p:spPr>
          <a:xfrm>
            <a:off x="301885" y="1566642"/>
            <a:ext cx="5084038" cy="2140071"/>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Value environment and infrastructure as product software</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DevOps and Testing experts on Enterprise Architecture level required.</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Setup DevOps Enablement Team with clear responsibilities across all ARTs. The team must be empowered to roll out all patterns and concepts towards the team.</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Extend current testing team</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latin typeface="Arial"/>
              </a:rPr>
              <a:t>Leverage development efficiency metrics to constantly track progress and changes e.g., DORA-Metrics</a:t>
            </a:r>
          </a:p>
        </p:txBody>
      </p:sp>
      <p:sp>
        <p:nvSpPr>
          <p:cNvPr id="84" name="TextBox 44">
            <a:extLst>
              <a:ext uri="{FF2B5EF4-FFF2-40B4-BE49-F238E27FC236}">
                <a16:creationId xmlns:a16="http://schemas.microsoft.com/office/drawing/2014/main" id="{49E733E9-291F-1771-8328-33F5F0602FF0}"/>
              </a:ext>
            </a:extLst>
          </p:cNvPr>
          <p:cNvSpPr txBox="1"/>
          <p:nvPr/>
        </p:nvSpPr>
        <p:spPr>
          <a:xfrm>
            <a:off x="301883" y="1235442"/>
            <a:ext cx="508403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Leadership</a:t>
            </a:r>
          </a:p>
        </p:txBody>
      </p:sp>
      <p:sp>
        <p:nvSpPr>
          <p:cNvPr id="6" name="Rechteck 5">
            <a:extLst>
              <a:ext uri="{FF2B5EF4-FFF2-40B4-BE49-F238E27FC236}">
                <a16:creationId xmlns:a16="http://schemas.microsoft.com/office/drawing/2014/main" id="{E2B95A97-F22C-F1C8-A4FA-5EBF12B99BFD}"/>
              </a:ext>
            </a:extLst>
          </p:cNvPr>
          <p:cNvSpPr/>
          <p:nvPr/>
        </p:nvSpPr>
        <p:spPr>
          <a:xfrm rot="20591212">
            <a:off x="5471655" y="898245"/>
            <a:ext cx="2499360" cy="7988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r>
              <a:rPr lang="en-US">
                <a:solidFill>
                  <a:schemeClr val="bg1"/>
                </a:solidFill>
              </a:rPr>
              <a:t>Role of Sol-ST?</a:t>
            </a:r>
          </a:p>
        </p:txBody>
      </p:sp>
      <p:sp>
        <p:nvSpPr>
          <p:cNvPr id="7" name="Rechteck 6">
            <a:extLst>
              <a:ext uri="{FF2B5EF4-FFF2-40B4-BE49-F238E27FC236}">
                <a16:creationId xmlns:a16="http://schemas.microsoft.com/office/drawing/2014/main" id="{4095F81E-BC53-749A-2719-13A4BBEC58ED}"/>
              </a:ext>
            </a:extLst>
          </p:cNvPr>
          <p:cNvSpPr/>
          <p:nvPr/>
        </p:nvSpPr>
        <p:spPr>
          <a:xfrm rot="20591212">
            <a:off x="4623247" y="2090507"/>
            <a:ext cx="2499360" cy="79886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0000" tIns="144000" rIns="180000" bIns="144000" rtlCol="0" anchor="t"/>
          <a:lstStyle/>
          <a:p>
            <a:pPr algn="l"/>
            <a:r>
              <a:rPr lang="en-US">
                <a:solidFill>
                  <a:schemeClr val="bg1"/>
                </a:solidFill>
              </a:rPr>
              <a:t>Role of Test-Team</a:t>
            </a:r>
          </a:p>
        </p:txBody>
      </p:sp>
    </p:spTree>
    <p:extLst>
      <p:ext uri="{BB962C8B-B14F-4D97-AF65-F5344CB8AC3E}">
        <p14:creationId xmlns:p14="http://schemas.microsoft.com/office/powerpoint/2010/main" val="957635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1215B5-475A-5912-27A7-1A0A762140B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C07AAD-0984-9AB6-C3E0-107FBBBA556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EAC07AAD-0984-9AB6-C3E0-107FBBBA55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025A6F1-E089-1575-227F-A2378C529EB1}"/>
              </a:ext>
            </a:extLst>
          </p:cNvPr>
          <p:cNvSpPr>
            <a:spLocks noGrp="1"/>
          </p:cNvSpPr>
          <p:nvPr>
            <p:ph type="title"/>
          </p:nvPr>
        </p:nvSpPr>
        <p:spPr/>
        <p:txBody>
          <a:bodyPr vert="horz"/>
          <a:lstStyle/>
          <a:p>
            <a:r>
              <a:rPr lang="en-US"/>
              <a:t>DevOps Pipelines and Testing</a:t>
            </a:r>
            <a:br>
              <a:rPr lang="en-US"/>
            </a:br>
            <a:r>
              <a:rPr lang="en-US" sz="2000" b="0"/>
              <a:t>… responsibilities</a:t>
            </a:r>
            <a:endParaRPr lang="en-US" b="0"/>
          </a:p>
        </p:txBody>
      </p:sp>
      <p:sp>
        <p:nvSpPr>
          <p:cNvPr id="3" name="Footer Placeholder 2">
            <a:extLst>
              <a:ext uri="{FF2B5EF4-FFF2-40B4-BE49-F238E27FC236}">
                <a16:creationId xmlns:a16="http://schemas.microsoft.com/office/drawing/2014/main" id="{6008D812-E949-90E0-8890-40C25F77BA84}"/>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solidFill>
                  <a:prstClr val="black"/>
                </a:solidFill>
                <a:effectLst/>
                <a:uLnTx/>
                <a:uFillTx/>
                <a:latin typeface="Arial"/>
                <a:ea typeface="+mn-ea"/>
                <a:cs typeface="+mn-cs"/>
              </a:rPr>
              <a:t>DevSecOps</a:t>
            </a:r>
            <a:r>
              <a:rPr kumimoji="0" lang="en-US" sz="1000" b="0" i="0" u="none" strike="noStrike" kern="1200" cap="none" spc="0" normalizeH="0" baseline="0" noProof="0">
                <a:ln>
                  <a:noFill/>
                </a:ln>
                <a:solidFill>
                  <a:prstClr val="black"/>
                </a:solidFill>
                <a:effectLst/>
                <a:uLnTx/>
                <a:uFillTx/>
                <a:latin typeface="Arial"/>
                <a:ea typeface="+mn-ea"/>
                <a:cs typeface="+mn-cs"/>
              </a:rPr>
              <a:t> Program </a:t>
            </a:r>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sp>
        <p:nvSpPr>
          <p:cNvPr id="5" name="Rechteck 4">
            <a:extLst>
              <a:ext uri="{FF2B5EF4-FFF2-40B4-BE49-F238E27FC236}">
                <a16:creationId xmlns:a16="http://schemas.microsoft.com/office/drawing/2014/main" id="{E3FAAEF7-A572-7DCC-5255-29863E70E950}"/>
              </a:ext>
            </a:extLst>
          </p:cNvPr>
          <p:cNvSpPr/>
          <p:nvPr/>
        </p:nvSpPr>
        <p:spPr>
          <a:xfrm>
            <a:off x="1190624" y="2719248"/>
            <a:ext cx="4257675" cy="3659774"/>
          </a:xfrm>
          <a:prstGeom prst="rect">
            <a:avLst/>
          </a:prstGeom>
          <a:noFill/>
          <a:ln w="25400">
            <a:solidFill>
              <a:srgbClr val="EC660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US" sz="1100" b="0" i="0">
              <a:solidFill>
                <a:srgbClr val="000000"/>
              </a:solidFill>
              <a:effectLst/>
              <a:latin typeface="Helvetica" panose="020B0604020202020204" pitchFamily="34" charset="0"/>
            </a:endParaRPr>
          </a:p>
          <a:p>
            <a:pPr algn="l"/>
            <a:endParaRPr lang="en-US" sz="1100">
              <a:solidFill>
                <a:srgbClr val="000000"/>
              </a:solidFill>
              <a:latin typeface="Helvetica" panose="020B0604020202020204" pitchFamily="34" charset="0"/>
            </a:endParaRPr>
          </a:p>
          <a:p>
            <a:pPr algn="l"/>
            <a:endParaRPr lang="en-US" sz="1100" b="0" i="0">
              <a:solidFill>
                <a:srgbClr val="000000"/>
              </a:solidFill>
              <a:effectLst/>
              <a:latin typeface="Helvetica" panose="020B0604020202020204" pitchFamily="34" charset="0"/>
            </a:endParaRPr>
          </a:p>
          <a:p>
            <a:pPr algn="l"/>
            <a:endParaRPr lang="en-US" sz="1100" b="0" i="0">
              <a:solidFill>
                <a:srgbClr val="000000"/>
              </a:solidFill>
              <a:effectLst/>
              <a:latin typeface="Helvetica" panose="020B0604020202020204" pitchFamily="34" charset="0"/>
            </a:endParaRPr>
          </a:p>
          <a:p>
            <a:pPr algn="l"/>
            <a:endParaRPr lang="en-US" sz="1100" b="0" i="0">
              <a:solidFill>
                <a:srgbClr val="000000"/>
              </a:solidFill>
              <a:effectLst/>
            </a:endParaRPr>
          </a:p>
          <a:p>
            <a:pPr algn="l"/>
            <a:endParaRPr lang="en-US" sz="1100">
              <a:solidFill>
                <a:srgbClr val="000000"/>
              </a:solidFill>
            </a:endParaRPr>
          </a:p>
          <a:p>
            <a:pPr algn="l"/>
            <a:endParaRPr lang="en-US" sz="1100" b="0" i="0">
              <a:solidFill>
                <a:srgbClr val="000000"/>
              </a:solidFill>
              <a:effectLst/>
            </a:endParaRPr>
          </a:p>
          <a:p>
            <a:pPr algn="l"/>
            <a:endParaRPr lang="en-US" sz="1100">
              <a:solidFill>
                <a:srgbClr val="000000"/>
              </a:solidFill>
            </a:endParaRPr>
          </a:p>
          <a:p>
            <a:pPr algn="l"/>
            <a:endParaRPr lang="en-US" sz="1100" b="0" i="0">
              <a:solidFill>
                <a:srgbClr val="000000"/>
              </a:solidFill>
              <a:effectLst/>
            </a:endParaRPr>
          </a:p>
          <a:p>
            <a:pPr algn="l"/>
            <a:endParaRPr lang="en-US" sz="1100">
              <a:solidFill>
                <a:srgbClr val="000000"/>
              </a:solidFill>
            </a:endParaRPr>
          </a:p>
          <a:p>
            <a:pPr algn="l"/>
            <a:endParaRPr lang="en-US" sz="1100" b="0" i="0">
              <a:solidFill>
                <a:srgbClr val="000000"/>
              </a:solidFill>
              <a:effectLst/>
            </a:endParaRPr>
          </a:p>
          <a:p>
            <a:pPr algn="l"/>
            <a:r>
              <a:rPr lang="en-US" sz="1100" b="0" i="0">
                <a:solidFill>
                  <a:srgbClr val="000000"/>
                </a:solidFill>
                <a:effectLst/>
              </a:rPr>
              <a:t>Each and every component must have their own pipeline. The responsible component team is in charge of this pipeline and have the freedom to adjust the pipeline to their needs. Nevertheless, the result of this pipeline </a:t>
            </a:r>
            <a:r>
              <a:rPr lang="en-US" sz="1100" b="1" i="0">
                <a:solidFill>
                  <a:srgbClr val="000000"/>
                </a:solidFill>
                <a:effectLst/>
              </a:rPr>
              <a:t>must </a:t>
            </a:r>
            <a:r>
              <a:rPr lang="en-US" sz="1100" b="0" i="0">
                <a:solidFill>
                  <a:srgbClr val="000000"/>
                </a:solidFill>
                <a:effectLst/>
              </a:rPr>
              <a:t>be a properly versioned artifact which gets pushed to the central binary repository (</a:t>
            </a:r>
            <a:r>
              <a:rPr lang="en-US" sz="1100" b="0" i="0" err="1">
                <a:solidFill>
                  <a:srgbClr val="000000"/>
                </a:solidFill>
                <a:effectLst/>
              </a:rPr>
              <a:t>artifactory</a:t>
            </a:r>
            <a:r>
              <a:rPr lang="en-US" sz="1100" b="0" i="0">
                <a:solidFill>
                  <a:srgbClr val="000000"/>
                </a:solidFill>
                <a:effectLst/>
              </a:rPr>
              <a:t>).</a:t>
            </a:r>
            <a:br>
              <a:rPr lang="en-US" sz="1100" b="0" i="0">
                <a:solidFill>
                  <a:srgbClr val="000000"/>
                </a:solidFill>
                <a:effectLst/>
              </a:rPr>
            </a:br>
            <a:endParaRPr lang="en-US" sz="1100" b="0" i="0">
              <a:solidFill>
                <a:srgbClr val="000000"/>
              </a:solidFill>
              <a:effectLst/>
            </a:endParaRPr>
          </a:p>
          <a:p>
            <a:pPr algn="l"/>
            <a:r>
              <a:rPr lang="en-US" sz="1100" b="0" i="0">
                <a:solidFill>
                  <a:srgbClr val="000000"/>
                </a:solidFill>
                <a:effectLst/>
              </a:rPr>
              <a:t>The DevOps team supports each component team by provisioning pipeline templates as starting point.</a:t>
            </a:r>
          </a:p>
        </p:txBody>
      </p:sp>
      <p:sp>
        <p:nvSpPr>
          <p:cNvPr id="6" name="Rechteck 5">
            <a:extLst>
              <a:ext uri="{FF2B5EF4-FFF2-40B4-BE49-F238E27FC236}">
                <a16:creationId xmlns:a16="http://schemas.microsoft.com/office/drawing/2014/main" id="{356F75E8-9ADB-1FE6-ABEC-0A3A5CBDF26D}"/>
              </a:ext>
            </a:extLst>
          </p:cNvPr>
          <p:cNvSpPr/>
          <p:nvPr/>
        </p:nvSpPr>
        <p:spPr>
          <a:xfrm>
            <a:off x="6772274" y="1181100"/>
            <a:ext cx="4876801" cy="5106353"/>
          </a:xfrm>
          <a:prstGeom prst="rect">
            <a:avLst/>
          </a:prstGeom>
          <a:noFill/>
          <a:ln w="25400">
            <a:solidFill>
              <a:srgbClr val="EC660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r>
              <a:rPr lang="en-US" sz="1200" b="0" i="0">
                <a:solidFill>
                  <a:srgbClr val="000000"/>
                </a:solidFill>
                <a:effectLst/>
              </a:rPr>
              <a:t>These centralized testing pipelines are managed  by the DevOps and Testing teams. These pipelines are located in separated repositories with restricted write permissions. The pipelines can only be adjusted be authorized persons.</a:t>
            </a:r>
            <a:br>
              <a:rPr lang="en-US" sz="1200" b="0" i="0">
                <a:solidFill>
                  <a:srgbClr val="000000"/>
                </a:solidFill>
                <a:effectLst/>
              </a:rPr>
            </a:br>
            <a:endParaRPr lang="en-US" sz="1200" b="0" i="0">
              <a:solidFill>
                <a:srgbClr val="000000"/>
              </a:solidFill>
              <a:effectLst/>
            </a:endParaRPr>
          </a:p>
          <a:p>
            <a:pPr algn="l"/>
            <a:r>
              <a:rPr lang="en-US" sz="1200" b="0" i="0">
                <a:solidFill>
                  <a:srgbClr val="000000"/>
                </a:solidFill>
                <a:effectLst/>
              </a:rPr>
              <a:t>This pipelines getting automatically triggered after a new "ready-for-test" artifact is available in the bin-repository. Only if the pipeline was successful the "ready-for-test" artifact gets promoted to the next stage. This can either be another centralized pipeline or the final release.</a:t>
            </a:r>
          </a:p>
        </p:txBody>
      </p:sp>
      <p:pic>
        <p:nvPicPr>
          <p:cNvPr id="7" name="Grafik 6" descr="Ein Bild, das Screenshot, Text, Diagramm, Reihe enthält.&#10;&#10;KI-generierte Inhalte können fehlerhaft sein.">
            <a:extLst>
              <a:ext uri="{FF2B5EF4-FFF2-40B4-BE49-F238E27FC236}">
                <a16:creationId xmlns:a16="http://schemas.microsoft.com/office/drawing/2014/main" id="{64CFDC78-2517-9CAC-2CB4-1AA5C5C47D5D}"/>
              </a:ext>
            </a:extLst>
          </p:cNvPr>
          <p:cNvPicPr>
            <a:picLocks noChangeAspect="1"/>
          </p:cNvPicPr>
          <p:nvPr/>
        </p:nvPicPr>
        <p:blipFill>
          <a:blip r:embed="rId5"/>
          <a:stretch>
            <a:fillRect/>
          </a:stretch>
        </p:blipFill>
        <p:spPr>
          <a:xfrm>
            <a:off x="226864" y="2208491"/>
            <a:ext cx="11373424" cy="3980698"/>
          </a:xfrm>
          <a:prstGeom prst="rect">
            <a:avLst/>
          </a:prstGeom>
        </p:spPr>
      </p:pic>
    </p:spTree>
    <p:extLst>
      <p:ext uri="{BB962C8B-B14F-4D97-AF65-F5344CB8AC3E}">
        <p14:creationId xmlns:p14="http://schemas.microsoft.com/office/powerpoint/2010/main" val="3572294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508A9-B138-0CCE-64BB-33ABFD72B4A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27128E-A9B2-5D0C-66DE-D58459DA54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4" name="think-cell data - do not delete" hidden="1">
                        <a:extLst>
                          <a:ext uri="{FF2B5EF4-FFF2-40B4-BE49-F238E27FC236}">
                            <a16:creationId xmlns:a16="http://schemas.microsoft.com/office/drawing/2014/main" id="{9D27128E-A9B2-5D0C-66DE-D58459DA54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3188449-83F7-6C34-5618-9650045ACD41}"/>
              </a:ext>
            </a:extLst>
          </p:cNvPr>
          <p:cNvSpPr>
            <a:spLocks noGrp="1"/>
          </p:cNvSpPr>
          <p:nvPr>
            <p:ph type="title"/>
          </p:nvPr>
        </p:nvSpPr>
        <p:spPr/>
        <p:txBody>
          <a:bodyPr vert="horz"/>
          <a:lstStyle/>
          <a:p>
            <a:r>
              <a:rPr lang="en-US"/>
              <a:t>Next Steps - Testing </a:t>
            </a:r>
            <a:br>
              <a:rPr lang="en-US"/>
            </a:br>
            <a:r>
              <a:rPr lang="en-US"/>
              <a:t>Roles &amp; responsibilities</a:t>
            </a:r>
            <a:r>
              <a:rPr lang="en-US" sz="2000" b="0"/>
              <a:t>… governance and empowerment are crucial</a:t>
            </a:r>
            <a:endParaRPr lang="en-US" b="0"/>
          </a:p>
        </p:txBody>
      </p:sp>
      <p:sp>
        <p:nvSpPr>
          <p:cNvPr id="3" name="Footer Placeholder 2">
            <a:extLst>
              <a:ext uri="{FF2B5EF4-FFF2-40B4-BE49-F238E27FC236}">
                <a16:creationId xmlns:a16="http://schemas.microsoft.com/office/drawing/2014/main" id="{A190454F-1C33-E9AC-C0A5-E5F4F58EA68C}"/>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solidFill>
                  <a:prstClr val="black"/>
                </a:solidFill>
                <a:effectLst/>
                <a:uLnTx/>
                <a:uFillTx/>
                <a:latin typeface="Arial"/>
                <a:ea typeface="+mn-ea"/>
                <a:cs typeface="+mn-cs"/>
              </a:rPr>
              <a:t>DevSecOps</a:t>
            </a:r>
            <a:r>
              <a:rPr kumimoji="0" lang="en-US" sz="1000" b="0" i="0" u="none" strike="noStrike" kern="1200" cap="none" spc="0" normalizeH="0" baseline="0" noProof="0">
                <a:ln>
                  <a:noFill/>
                </a:ln>
                <a:solidFill>
                  <a:prstClr val="black"/>
                </a:solidFill>
                <a:effectLst/>
                <a:uLnTx/>
                <a:uFillTx/>
                <a:latin typeface="Arial"/>
                <a:ea typeface="+mn-ea"/>
                <a:cs typeface="+mn-cs"/>
              </a:rPr>
              <a:t> Program </a:t>
            </a:r>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sp>
        <p:nvSpPr>
          <p:cNvPr id="11" name="TextBox 8">
            <a:extLst>
              <a:ext uri="{FF2B5EF4-FFF2-40B4-BE49-F238E27FC236}">
                <a16:creationId xmlns:a16="http://schemas.microsoft.com/office/drawing/2014/main" id="{3630EECB-430A-573D-82E2-CCDAB7B6243A}"/>
              </a:ext>
            </a:extLst>
          </p:cNvPr>
          <p:cNvSpPr txBox="1"/>
          <p:nvPr/>
        </p:nvSpPr>
        <p:spPr>
          <a:xfrm>
            <a:off x="319811" y="4248029"/>
            <a:ext cx="5197653" cy="2140071"/>
          </a:xfrm>
          <a:prstGeom prst="rect">
            <a:avLst/>
          </a:prstGeom>
          <a:solidFill>
            <a:srgbClr val="F2F2F2"/>
          </a:solidFill>
        </p:spPr>
        <p:txBody>
          <a:bodyPr wrap="square" lIns="108000" tIns="108000" rIns="108000" bIns="108000" rtlCol="0">
            <a:noAutofit/>
          </a:bodyPr>
          <a:lstStyle/>
          <a:p>
            <a:pPr marL="180000" lvl="1" indent="-180000">
              <a:buFont typeface="Arial" panose="020B0604020202020204" pitchFamily="34" charset="0"/>
              <a:buChar char="•"/>
              <a:defRPr/>
            </a:pPr>
            <a:r>
              <a:rPr lang="en-US" sz="1200">
                <a:solidFill>
                  <a:prstClr val="black"/>
                </a:solidFill>
                <a:latin typeface="Arial"/>
              </a:rPr>
              <a:t>Define the responsibility for quality delivery within the ART Teams</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solidFill>
                <a:prstClr val="black"/>
              </a:solidFill>
              <a:latin typeface="Arial"/>
            </a:endParaRP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prstClr val="black"/>
                </a:solidFill>
                <a:latin typeface="Arial"/>
              </a:rPr>
              <a:t>Setup dedicated enablement team (~5 FTEs for MySite360)</a:t>
            </a:r>
          </a:p>
          <a:p>
            <a:pPr marL="637200" lvl="2" indent="-180000">
              <a:buFont typeface="Arial" panose="020B0604020202020204" pitchFamily="34" charset="0"/>
              <a:buChar char="•"/>
              <a:defRPr/>
            </a:pPr>
            <a:r>
              <a:rPr lang="en-US" sz="1200">
                <a:solidFill>
                  <a:prstClr val="black"/>
                </a:solidFill>
                <a:latin typeface="Arial"/>
              </a:rPr>
              <a:t>Responsible for environments and pipeline framework </a:t>
            </a:r>
          </a:p>
          <a:p>
            <a:pPr marL="637200" lvl="2" indent="-180000">
              <a:buFont typeface="Arial" panose="020B0604020202020204" pitchFamily="34" charset="0"/>
              <a:buChar char="•"/>
              <a:defRPr/>
            </a:pPr>
            <a:r>
              <a:rPr lang="en-US" sz="1200">
                <a:latin typeface="Arial"/>
              </a:rPr>
              <a:t>Interface to operations team (BU) to building trust</a:t>
            </a:r>
          </a:p>
          <a:p>
            <a:pPr marL="637200" lvl="2" indent="-180000">
              <a:buFont typeface="Arial" panose="020B0604020202020204" pitchFamily="34" charset="0"/>
              <a:buChar char="•"/>
              <a:defRPr/>
            </a:pPr>
            <a:r>
              <a:rPr lang="en-US" sz="1200">
                <a:solidFill>
                  <a:prstClr val="black"/>
                </a:solidFill>
                <a:latin typeface="Arial"/>
              </a:rPr>
              <a:t>Full time to cover all aspects not just </a:t>
            </a:r>
            <a:r>
              <a:rPr lang="en-US" sz="1200" err="1">
                <a:solidFill>
                  <a:prstClr val="black"/>
                </a:solidFill>
                <a:latin typeface="Arial"/>
              </a:rPr>
              <a:t>pSites</a:t>
            </a:r>
            <a:endParaRPr lang="en-US" sz="1200">
              <a:solidFill>
                <a:prstClr val="black"/>
              </a:solidFill>
              <a:latin typeface="Arial"/>
            </a:endParaRPr>
          </a:p>
          <a:p>
            <a:pPr marL="637200" lvl="2" indent="-180000">
              <a:buFont typeface="Arial" panose="020B0604020202020204" pitchFamily="34" charset="0"/>
              <a:buChar char="•"/>
              <a:defRPr/>
            </a:pPr>
            <a:endParaRPr lang="en-US" sz="1200">
              <a:solidFill>
                <a:prstClr val="black"/>
              </a:solidFill>
              <a:latin typeface="Arial"/>
            </a:endParaRP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prstClr val="black"/>
                </a:solidFill>
                <a:latin typeface="Arial"/>
              </a:rPr>
              <a:t>Establish the role of DevOps/Test Engineer             per ART team</a:t>
            </a:r>
          </a:p>
          <a:p>
            <a:pPr marL="637200" lvl="2" indent="-180000">
              <a:buFont typeface="Arial" panose="020B0604020202020204" pitchFamily="34" charset="0"/>
              <a:buChar char="•"/>
              <a:defRPr/>
            </a:pPr>
            <a:r>
              <a:rPr lang="en-US" sz="1200">
                <a:solidFill>
                  <a:prstClr val="black"/>
                </a:solidFill>
                <a:latin typeface="Arial"/>
              </a:rPr>
              <a:t>Interface to enablement team </a:t>
            </a:r>
          </a:p>
          <a:p>
            <a:pPr marL="637200" lvl="2" indent="-180000">
              <a:buFont typeface="Arial" panose="020B0604020202020204" pitchFamily="34" charset="0"/>
              <a:buChar char="•"/>
              <a:defRPr/>
            </a:pPr>
            <a:r>
              <a:rPr lang="en-US" sz="1200">
                <a:solidFill>
                  <a:prstClr val="black"/>
                </a:solidFill>
                <a:latin typeface="Arial"/>
              </a:rPr>
              <a:t>Know-how transfer into ART teams</a:t>
            </a:r>
          </a:p>
          <a:p>
            <a:pPr marL="637200" lvl="2" indent="-180000">
              <a:buFont typeface="Arial" panose="020B0604020202020204" pitchFamily="34" charset="0"/>
              <a:buChar char="•"/>
              <a:defRPr/>
            </a:pPr>
            <a:r>
              <a:rPr lang="en-US" sz="1200">
                <a:solidFill>
                  <a:prstClr val="black"/>
                </a:solidFill>
                <a:latin typeface="Arial"/>
              </a:rPr>
              <a:t>Responsible for team pipelines and green2green approach</a:t>
            </a:r>
            <a:endParaRPr lang="en-US" sz="1200">
              <a:solidFill>
                <a:prstClr val="black"/>
              </a:solidFill>
              <a:highlight>
                <a:srgbClr val="FFFF00"/>
              </a:highlight>
              <a:latin typeface="Arial"/>
            </a:endParaRPr>
          </a:p>
        </p:txBody>
      </p:sp>
      <p:sp>
        <p:nvSpPr>
          <p:cNvPr id="12" name="TextBox 44">
            <a:extLst>
              <a:ext uri="{FF2B5EF4-FFF2-40B4-BE49-F238E27FC236}">
                <a16:creationId xmlns:a16="http://schemas.microsoft.com/office/drawing/2014/main" id="{38D016C3-8B80-2D4F-448F-CDED37F247FC}"/>
              </a:ext>
            </a:extLst>
          </p:cNvPr>
          <p:cNvSpPr txBox="1"/>
          <p:nvPr/>
        </p:nvSpPr>
        <p:spPr>
          <a:xfrm>
            <a:off x="319810" y="3916829"/>
            <a:ext cx="517972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Teams</a:t>
            </a:r>
          </a:p>
        </p:txBody>
      </p:sp>
      <p:grpSp>
        <p:nvGrpSpPr>
          <p:cNvPr id="5" name="Gruppieren 4">
            <a:extLst>
              <a:ext uri="{FF2B5EF4-FFF2-40B4-BE49-F238E27FC236}">
                <a16:creationId xmlns:a16="http://schemas.microsoft.com/office/drawing/2014/main" id="{43CA706C-D2EE-C332-E3DA-992A339BE217}"/>
              </a:ext>
            </a:extLst>
          </p:cNvPr>
          <p:cNvGrpSpPr/>
          <p:nvPr/>
        </p:nvGrpSpPr>
        <p:grpSpPr>
          <a:xfrm>
            <a:off x="6806079" y="1732942"/>
            <a:ext cx="4219678" cy="3887769"/>
            <a:chOff x="6638441" y="1739108"/>
            <a:chExt cx="4219678" cy="3887769"/>
          </a:xfrm>
        </p:grpSpPr>
        <p:grpSp>
          <p:nvGrpSpPr>
            <p:cNvPr id="44" name="Gruppieren 43">
              <a:extLst>
                <a:ext uri="{FF2B5EF4-FFF2-40B4-BE49-F238E27FC236}">
                  <a16:creationId xmlns:a16="http://schemas.microsoft.com/office/drawing/2014/main" id="{F75F36A5-6C52-0AC5-7EB7-BF86CDEDEBBF}"/>
                </a:ext>
              </a:extLst>
            </p:cNvPr>
            <p:cNvGrpSpPr>
              <a:grpSpLocks noChangeAspect="1"/>
            </p:cNvGrpSpPr>
            <p:nvPr/>
          </p:nvGrpSpPr>
          <p:grpSpPr>
            <a:xfrm>
              <a:off x="6638441" y="1912463"/>
              <a:ext cx="1477059" cy="1098055"/>
              <a:chOff x="2733704" y="2028661"/>
              <a:chExt cx="974374" cy="724356"/>
            </a:xfrm>
          </p:grpSpPr>
          <p:grpSp>
            <p:nvGrpSpPr>
              <p:cNvPr id="45" name="Gruppieren 44">
                <a:extLst>
                  <a:ext uri="{FF2B5EF4-FFF2-40B4-BE49-F238E27FC236}">
                    <a16:creationId xmlns:a16="http://schemas.microsoft.com/office/drawing/2014/main" id="{7A78A927-C28E-9C9E-BD84-FEBF875D4E6C}"/>
                  </a:ext>
                </a:extLst>
              </p:cNvPr>
              <p:cNvGrpSpPr>
                <a:grpSpLocks noChangeAspect="1"/>
              </p:cNvGrpSpPr>
              <p:nvPr/>
            </p:nvGrpSpPr>
            <p:grpSpPr>
              <a:xfrm>
                <a:off x="2733704" y="2028661"/>
                <a:ext cx="974374" cy="562139"/>
                <a:chOff x="2696228" y="2028661"/>
                <a:chExt cx="1981200" cy="1143000"/>
              </a:xfrm>
            </p:grpSpPr>
            <p:pic>
              <p:nvPicPr>
                <p:cNvPr id="47" name="Grafik 46" descr="Benutzer Silhouette">
                  <a:extLst>
                    <a:ext uri="{FF2B5EF4-FFF2-40B4-BE49-F238E27FC236}">
                      <a16:creationId xmlns:a16="http://schemas.microsoft.com/office/drawing/2014/main" id="{60FBDC17-DF00-EBDE-FA48-39EB027A3B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6228" y="2257261"/>
                  <a:ext cx="914400" cy="914400"/>
                </a:xfrm>
                <a:prstGeom prst="rect">
                  <a:avLst/>
                </a:prstGeom>
              </p:spPr>
            </p:pic>
            <p:pic>
              <p:nvPicPr>
                <p:cNvPr id="48" name="Grafik 47" descr="Benutzer Silhouette">
                  <a:extLst>
                    <a:ext uri="{FF2B5EF4-FFF2-40B4-BE49-F238E27FC236}">
                      <a16:creationId xmlns:a16="http://schemas.microsoft.com/office/drawing/2014/main" id="{0A257EAF-DED1-FE49-9720-4178B1B938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63028" y="2257261"/>
                  <a:ext cx="914400" cy="914400"/>
                </a:xfrm>
                <a:prstGeom prst="rect">
                  <a:avLst/>
                </a:prstGeom>
              </p:spPr>
            </p:pic>
            <p:pic>
              <p:nvPicPr>
                <p:cNvPr id="49" name="Grafik 48" descr="Benutzer Silhouette">
                  <a:extLst>
                    <a:ext uri="{FF2B5EF4-FFF2-40B4-BE49-F238E27FC236}">
                      <a16:creationId xmlns:a16="http://schemas.microsoft.com/office/drawing/2014/main" id="{4B0464A7-6D5D-7572-D00F-95E068CD6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29628" y="2028661"/>
                  <a:ext cx="914400" cy="914400"/>
                </a:xfrm>
                <a:prstGeom prst="rect">
                  <a:avLst/>
                </a:prstGeom>
              </p:spPr>
            </p:pic>
          </p:grpSp>
          <p:sp>
            <p:nvSpPr>
              <p:cNvPr id="46" name="Textfeld 45">
                <a:extLst>
                  <a:ext uri="{FF2B5EF4-FFF2-40B4-BE49-F238E27FC236}">
                    <a16:creationId xmlns:a16="http://schemas.microsoft.com/office/drawing/2014/main" id="{BDA07EA3-6DC5-7355-BC83-50BF941D1C6C}"/>
                  </a:ext>
                </a:extLst>
              </p:cNvPr>
              <p:cNvSpPr txBox="1"/>
              <p:nvPr/>
            </p:nvSpPr>
            <p:spPr>
              <a:xfrm>
                <a:off x="2915560" y="2610895"/>
                <a:ext cx="610660" cy="142122"/>
              </a:xfrm>
              <a:prstGeom prst="rect">
                <a:avLst/>
              </a:prstGeom>
              <a:noFill/>
            </p:spPr>
            <p:txBody>
              <a:bodyPr wrap="none" lIns="0" tIns="0" rIns="0" bIns="0" rtlCol="0">
                <a:spAutoFit/>
              </a:bodyPr>
              <a:lstStyle/>
              <a:p>
                <a:pPr algn="ctr"/>
                <a:r>
                  <a:rPr lang="en-US" sz="1400"/>
                  <a:t>ART Teams</a:t>
                </a:r>
              </a:p>
            </p:txBody>
          </p:sp>
        </p:grpSp>
        <p:grpSp>
          <p:nvGrpSpPr>
            <p:cNvPr id="50" name="Gruppieren 49">
              <a:extLst>
                <a:ext uri="{FF2B5EF4-FFF2-40B4-BE49-F238E27FC236}">
                  <a16:creationId xmlns:a16="http://schemas.microsoft.com/office/drawing/2014/main" id="{2334B755-2302-B337-E200-AD1C26E198D4}"/>
                </a:ext>
              </a:extLst>
            </p:cNvPr>
            <p:cNvGrpSpPr>
              <a:grpSpLocks noChangeAspect="1"/>
            </p:cNvGrpSpPr>
            <p:nvPr/>
          </p:nvGrpSpPr>
          <p:grpSpPr>
            <a:xfrm>
              <a:off x="6638441" y="3220643"/>
              <a:ext cx="1477059" cy="1098055"/>
              <a:chOff x="2733704" y="2028661"/>
              <a:chExt cx="974374" cy="724356"/>
            </a:xfrm>
          </p:grpSpPr>
          <p:grpSp>
            <p:nvGrpSpPr>
              <p:cNvPr id="51" name="Gruppieren 50">
                <a:extLst>
                  <a:ext uri="{FF2B5EF4-FFF2-40B4-BE49-F238E27FC236}">
                    <a16:creationId xmlns:a16="http://schemas.microsoft.com/office/drawing/2014/main" id="{B5916513-F832-3799-6F14-C8A7B82B13F6}"/>
                  </a:ext>
                </a:extLst>
              </p:cNvPr>
              <p:cNvGrpSpPr>
                <a:grpSpLocks noChangeAspect="1"/>
              </p:cNvGrpSpPr>
              <p:nvPr/>
            </p:nvGrpSpPr>
            <p:grpSpPr>
              <a:xfrm>
                <a:off x="2733704" y="2028661"/>
                <a:ext cx="974374" cy="562139"/>
                <a:chOff x="2696228" y="2028661"/>
                <a:chExt cx="1981200" cy="1143000"/>
              </a:xfrm>
            </p:grpSpPr>
            <p:pic>
              <p:nvPicPr>
                <p:cNvPr id="53" name="Grafik 52" descr="Benutzer Silhouette">
                  <a:extLst>
                    <a:ext uri="{FF2B5EF4-FFF2-40B4-BE49-F238E27FC236}">
                      <a16:creationId xmlns:a16="http://schemas.microsoft.com/office/drawing/2014/main" id="{F4743AD4-BA7A-87C4-9307-6AADE3EE35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6228" y="2257261"/>
                  <a:ext cx="914400" cy="914400"/>
                </a:xfrm>
                <a:prstGeom prst="rect">
                  <a:avLst/>
                </a:prstGeom>
              </p:spPr>
            </p:pic>
            <p:pic>
              <p:nvPicPr>
                <p:cNvPr id="54" name="Grafik 53" descr="Benutzer Silhouette">
                  <a:extLst>
                    <a:ext uri="{FF2B5EF4-FFF2-40B4-BE49-F238E27FC236}">
                      <a16:creationId xmlns:a16="http://schemas.microsoft.com/office/drawing/2014/main" id="{B1330B9C-BC0B-0BC9-E306-FB92601FE1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63028" y="2257261"/>
                  <a:ext cx="914400" cy="914400"/>
                </a:xfrm>
                <a:prstGeom prst="rect">
                  <a:avLst/>
                </a:prstGeom>
              </p:spPr>
            </p:pic>
            <p:pic>
              <p:nvPicPr>
                <p:cNvPr id="55" name="Grafik 54" descr="Benutzer Silhouette">
                  <a:extLst>
                    <a:ext uri="{FF2B5EF4-FFF2-40B4-BE49-F238E27FC236}">
                      <a16:creationId xmlns:a16="http://schemas.microsoft.com/office/drawing/2014/main" id="{5D8634AF-B5AE-2C30-798B-7C1062BFF3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29628" y="2028661"/>
                  <a:ext cx="914400" cy="914400"/>
                </a:xfrm>
                <a:prstGeom prst="rect">
                  <a:avLst/>
                </a:prstGeom>
              </p:spPr>
            </p:pic>
          </p:grpSp>
          <p:sp>
            <p:nvSpPr>
              <p:cNvPr id="52" name="Textfeld 51">
                <a:extLst>
                  <a:ext uri="{FF2B5EF4-FFF2-40B4-BE49-F238E27FC236}">
                    <a16:creationId xmlns:a16="http://schemas.microsoft.com/office/drawing/2014/main" id="{43CBB999-6F16-0C1A-3494-5D80DAAE4354}"/>
                  </a:ext>
                </a:extLst>
              </p:cNvPr>
              <p:cNvSpPr txBox="1"/>
              <p:nvPr/>
            </p:nvSpPr>
            <p:spPr>
              <a:xfrm>
                <a:off x="2915560" y="2610895"/>
                <a:ext cx="610660" cy="142122"/>
              </a:xfrm>
              <a:prstGeom prst="rect">
                <a:avLst/>
              </a:prstGeom>
              <a:noFill/>
            </p:spPr>
            <p:txBody>
              <a:bodyPr wrap="none" lIns="0" tIns="0" rIns="0" bIns="0" rtlCol="0">
                <a:spAutoFit/>
              </a:bodyPr>
              <a:lstStyle/>
              <a:p>
                <a:pPr algn="ctr"/>
                <a:r>
                  <a:rPr lang="en-US" sz="1400"/>
                  <a:t>ART Teams</a:t>
                </a:r>
              </a:p>
            </p:txBody>
          </p:sp>
        </p:grpSp>
        <p:grpSp>
          <p:nvGrpSpPr>
            <p:cNvPr id="56" name="Gruppieren 55">
              <a:extLst>
                <a:ext uri="{FF2B5EF4-FFF2-40B4-BE49-F238E27FC236}">
                  <a16:creationId xmlns:a16="http://schemas.microsoft.com/office/drawing/2014/main" id="{8D8C2FA2-5F26-EC17-607F-17CEDBEF21E0}"/>
                </a:ext>
              </a:extLst>
            </p:cNvPr>
            <p:cNvGrpSpPr>
              <a:grpSpLocks noChangeAspect="1"/>
            </p:cNvGrpSpPr>
            <p:nvPr/>
          </p:nvGrpSpPr>
          <p:grpSpPr>
            <a:xfrm>
              <a:off x="6638441" y="4528822"/>
              <a:ext cx="1477059" cy="1098055"/>
              <a:chOff x="2733704" y="2028661"/>
              <a:chExt cx="974374" cy="724356"/>
            </a:xfrm>
          </p:grpSpPr>
          <p:grpSp>
            <p:nvGrpSpPr>
              <p:cNvPr id="57" name="Gruppieren 56">
                <a:extLst>
                  <a:ext uri="{FF2B5EF4-FFF2-40B4-BE49-F238E27FC236}">
                    <a16:creationId xmlns:a16="http://schemas.microsoft.com/office/drawing/2014/main" id="{E03CE75B-9C80-7DAC-C22E-BA56E06ECA68}"/>
                  </a:ext>
                </a:extLst>
              </p:cNvPr>
              <p:cNvGrpSpPr>
                <a:grpSpLocks noChangeAspect="1"/>
              </p:cNvGrpSpPr>
              <p:nvPr/>
            </p:nvGrpSpPr>
            <p:grpSpPr>
              <a:xfrm>
                <a:off x="2733704" y="2028661"/>
                <a:ext cx="974374" cy="562139"/>
                <a:chOff x="2696228" y="2028661"/>
                <a:chExt cx="1981200" cy="1143000"/>
              </a:xfrm>
            </p:grpSpPr>
            <p:pic>
              <p:nvPicPr>
                <p:cNvPr id="59" name="Grafik 58" descr="Benutzer Silhouette">
                  <a:extLst>
                    <a:ext uri="{FF2B5EF4-FFF2-40B4-BE49-F238E27FC236}">
                      <a16:creationId xmlns:a16="http://schemas.microsoft.com/office/drawing/2014/main" id="{A8035BE7-4849-FDEF-768F-8F68507F17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6228" y="2257261"/>
                  <a:ext cx="914400" cy="914400"/>
                </a:xfrm>
                <a:prstGeom prst="rect">
                  <a:avLst/>
                </a:prstGeom>
              </p:spPr>
            </p:pic>
            <p:pic>
              <p:nvPicPr>
                <p:cNvPr id="60" name="Grafik 59" descr="Benutzer Silhouette">
                  <a:extLst>
                    <a:ext uri="{FF2B5EF4-FFF2-40B4-BE49-F238E27FC236}">
                      <a16:creationId xmlns:a16="http://schemas.microsoft.com/office/drawing/2014/main" id="{0F09D06E-27B8-2BCF-51EF-8BB8709727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63028" y="2257261"/>
                  <a:ext cx="914400" cy="914400"/>
                </a:xfrm>
                <a:prstGeom prst="rect">
                  <a:avLst/>
                </a:prstGeom>
              </p:spPr>
            </p:pic>
            <p:pic>
              <p:nvPicPr>
                <p:cNvPr id="61" name="Grafik 60" descr="Benutzer Silhouette">
                  <a:extLst>
                    <a:ext uri="{FF2B5EF4-FFF2-40B4-BE49-F238E27FC236}">
                      <a16:creationId xmlns:a16="http://schemas.microsoft.com/office/drawing/2014/main" id="{CAA7A03C-FB06-B563-7D47-74D389D284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29628" y="2028661"/>
                  <a:ext cx="914400" cy="914400"/>
                </a:xfrm>
                <a:prstGeom prst="rect">
                  <a:avLst/>
                </a:prstGeom>
              </p:spPr>
            </p:pic>
          </p:grpSp>
          <p:sp>
            <p:nvSpPr>
              <p:cNvPr id="58" name="Textfeld 57">
                <a:extLst>
                  <a:ext uri="{FF2B5EF4-FFF2-40B4-BE49-F238E27FC236}">
                    <a16:creationId xmlns:a16="http://schemas.microsoft.com/office/drawing/2014/main" id="{BA5C8837-81C6-985D-A687-CE6544DF39F7}"/>
                  </a:ext>
                </a:extLst>
              </p:cNvPr>
              <p:cNvSpPr txBox="1"/>
              <p:nvPr/>
            </p:nvSpPr>
            <p:spPr>
              <a:xfrm>
                <a:off x="2915560" y="2610895"/>
                <a:ext cx="610660" cy="142122"/>
              </a:xfrm>
              <a:prstGeom prst="rect">
                <a:avLst/>
              </a:prstGeom>
              <a:noFill/>
            </p:spPr>
            <p:txBody>
              <a:bodyPr wrap="none" lIns="0" tIns="0" rIns="0" bIns="0" rtlCol="0">
                <a:spAutoFit/>
              </a:bodyPr>
              <a:lstStyle/>
              <a:p>
                <a:pPr algn="ctr"/>
                <a:r>
                  <a:rPr lang="en-US" sz="1400"/>
                  <a:t>ART Teams</a:t>
                </a:r>
              </a:p>
            </p:txBody>
          </p:sp>
        </p:grpSp>
        <p:grpSp>
          <p:nvGrpSpPr>
            <p:cNvPr id="62" name="Gruppieren 61">
              <a:extLst>
                <a:ext uri="{FF2B5EF4-FFF2-40B4-BE49-F238E27FC236}">
                  <a16:creationId xmlns:a16="http://schemas.microsoft.com/office/drawing/2014/main" id="{9CC3E780-9E58-310F-C9EE-131F6B4BFFE1}"/>
                </a:ext>
              </a:extLst>
            </p:cNvPr>
            <p:cNvGrpSpPr/>
            <p:nvPr/>
          </p:nvGrpSpPr>
          <p:grpSpPr>
            <a:xfrm>
              <a:off x="9088257" y="3248062"/>
              <a:ext cx="1740027" cy="1320213"/>
              <a:chOff x="2646964" y="2028661"/>
              <a:chExt cx="1147847" cy="928606"/>
            </a:xfrm>
          </p:grpSpPr>
          <p:grpSp>
            <p:nvGrpSpPr>
              <p:cNvPr id="63" name="Gruppieren 62">
                <a:extLst>
                  <a:ext uri="{FF2B5EF4-FFF2-40B4-BE49-F238E27FC236}">
                    <a16:creationId xmlns:a16="http://schemas.microsoft.com/office/drawing/2014/main" id="{EBA83792-3657-AD52-4C0A-65B58A1394E9}"/>
                  </a:ext>
                </a:extLst>
              </p:cNvPr>
              <p:cNvGrpSpPr>
                <a:grpSpLocks noChangeAspect="1"/>
              </p:cNvGrpSpPr>
              <p:nvPr/>
            </p:nvGrpSpPr>
            <p:grpSpPr>
              <a:xfrm>
                <a:off x="2733704" y="2028661"/>
                <a:ext cx="974374" cy="562139"/>
                <a:chOff x="2696228" y="2028661"/>
                <a:chExt cx="1981200" cy="1143000"/>
              </a:xfrm>
            </p:grpSpPr>
            <p:pic>
              <p:nvPicPr>
                <p:cNvPr id="65" name="Grafik 64" descr="Benutzer Silhouette">
                  <a:extLst>
                    <a:ext uri="{FF2B5EF4-FFF2-40B4-BE49-F238E27FC236}">
                      <a16:creationId xmlns:a16="http://schemas.microsoft.com/office/drawing/2014/main" id="{E9EBD3CA-45CB-14D2-40A3-E4F630068D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6228" y="2257261"/>
                  <a:ext cx="914400" cy="914400"/>
                </a:xfrm>
                <a:prstGeom prst="rect">
                  <a:avLst/>
                </a:prstGeom>
              </p:spPr>
            </p:pic>
            <p:pic>
              <p:nvPicPr>
                <p:cNvPr id="66" name="Grafik 65" descr="Benutzer Silhouette">
                  <a:extLst>
                    <a:ext uri="{FF2B5EF4-FFF2-40B4-BE49-F238E27FC236}">
                      <a16:creationId xmlns:a16="http://schemas.microsoft.com/office/drawing/2014/main" id="{302643F4-3367-0562-25F2-42A3537376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3028" y="2257261"/>
                  <a:ext cx="914400" cy="914400"/>
                </a:xfrm>
                <a:prstGeom prst="rect">
                  <a:avLst/>
                </a:prstGeom>
              </p:spPr>
            </p:pic>
            <p:pic>
              <p:nvPicPr>
                <p:cNvPr id="67" name="Grafik 66" descr="Benutzer Silhouette">
                  <a:extLst>
                    <a:ext uri="{FF2B5EF4-FFF2-40B4-BE49-F238E27FC236}">
                      <a16:creationId xmlns:a16="http://schemas.microsoft.com/office/drawing/2014/main" id="{73259493-1A2E-405B-7F1E-1C59B25617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29628" y="2028661"/>
                  <a:ext cx="914400" cy="914400"/>
                </a:xfrm>
                <a:prstGeom prst="rect">
                  <a:avLst/>
                </a:prstGeom>
              </p:spPr>
            </p:pic>
          </p:grpSp>
          <p:sp>
            <p:nvSpPr>
              <p:cNvPr id="64" name="Textfeld 63">
                <a:extLst>
                  <a:ext uri="{FF2B5EF4-FFF2-40B4-BE49-F238E27FC236}">
                    <a16:creationId xmlns:a16="http://schemas.microsoft.com/office/drawing/2014/main" id="{10EE726D-6C70-F619-A702-A4E3AB030491}"/>
                  </a:ext>
                </a:extLst>
              </p:cNvPr>
              <p:cNvSpPr txBox="1"/>
              <p:nvPr/>
            </p:nvSpPr>
            <p:spPr>
              <a:xfrm>
                <a:off x="2646964" y="2610895"/>
                <a:ext cx="1147847" cy="346372"/>
              </a:xfrm>
              <a:prstGeom prst="rect">
                <a:avLst/>
              </a:prstGeom>
              <a:noFill/>
            </p:spPr>
            <p:txBody>
              <a:bodyPr wrap="none" lIns="0" tIns="0" rIns="0" bIns="0" rtlCol="0">
                <a:spAutoFit/>
              </a:bodyPr>
              <a:lstStyle/>
              <a:p>
                <a:pPr algn="ctr"/>
                <a:r>
                  <a:rPr lang="en-US" sz="1600" b="1">
                    <a:solidFill>
                      <a:srgbClr val="FFC000"/>
                    </a:solidFill>
                  </a:rPr>
                  <a:t>DevOps</a:t>
                </a:r>
              </a:p>
              <a:p>
                <a:pPr algn="ctr"/>
                <a:r>
                  <a:rPr lang="en-US" sz="1600" b="1">
                    <a:solidFill>
                      <a:srgbClr val="FFC000"/>
                    </a:solidFill>
                  </a:rPr>
                  <a:t>Enablement Team</a:t>
                </a:r>
              </a:p>
            </p:txBody>
          </p:sp>
        </p:grpSp>
        <p:cxnSp>
          <p:nvCxnSpPr>
            <p:cNvPr id="68" name="Gerade Verbindung mit Pfeil 67">
              <a:extLst>
                <a:ext uri="{FF2B5EF4-FFF2-40B4-BE49-F238E27FC236}">
                  <a16:creationId xmlns:a16="http://schemas.microsoft.com/office/drawing/2014/main" id="{65A499F0-4208-F869-9833-2952377C3437}"/>
                </a:ext>
              </a:extLst>
            </p:cNvPr>
            <p:cNvCxnSpPr>
              <a:cxnSpLocks/>
            </p:cNvCxnSpPr>
            <p:nvPr/>
          </p:nvCxnSpPr>
          <p:spPr>
            <a:xfrm>
              <a:off x="8069968" y="2640769"/>
              <a:ext cx="988617" cy="855874"/>
            </a:xfrm>
            <a:prstGeom prst="straightConnector1">
              <a:avLst/>
            </a:prstGeom>
            <a:ln w="12700" cap="rnd">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2D56AD02-B439-0F15-02D1-B3730F1A7833}"/>
                </a:ext>
              </a:extLst>
            </p:cNvPr>
            <p:cNvCxnSpPr>
              <a:cxnSpLocks/>
            </p:cNvCxnSpPr>
            <p:nvPr/>
          </p:nvCxnSpPr>
          <p:spPr>
            <a:xfrm flipV="1">
              <a:off x="7977318" y="4103255"/>
              <a:ext cx="1081267" cy="721028"/>
            </a:xfrm>
            <a:prstGeom prst="straightConnector1">
              <a:avLst/>
            </a:prstGeom>
            <a:ln w="12700" cap="rnd">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AF29ECC6-F215-8835-0BBF-1C8E150D4487}"/>
                </a:ext>
              </a:extLst>
            </p:cNvPr>
            <p:cNvCxnSpPr>
              <a:cxnSpLocks/>
            </p:cNvCxnSpPr>
            <p:nvPr/>
          </p:nvCxnSpPr>
          <p:spPr>
            <a:xfrm>
              <a:off x="8046409" y="3799949"/>
              <a:ext cx="1012176" cy="0"/>
            </a:xfrm>
            <a:prstGeom prst="straightConnector1">
              <a:avLst/>
            </a:prstGeom>
            <a:ln w="12700" cap="rnd">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1" name="Gruppieren 70">
              <a:extLst>
                <a:ext uri="{FF2B5EF4-FFF2-40B4-BE49-F238E27FC236}">
                  <a16:creationId xmlns:a16="http://schemas.microsoft.com/office/drawing/2014/main" id="{9B4FDE57-B5CE-3803-7080-D97933E3FE97}"/>
                </a:ext>
              </a:extLst>
            </p:cNvPr>
            <p:cNvGrpSpPr/>
            <p:nvPr/>
          </p:nvGrpSpPr>
          <p:grpSpPr>
            <a:xfrm>
              <a:off x="9054547" y="1739108"/>
              <a:ext cx="1803572" cy="1043215"/>
              <a:chOff x="2626012" y="2028661"/>
              <a:chExt cx="1189766" cy="733772"/>
            </a:xfrm>
          </p:grpSpPr>
          <p:grpSp>
            <p:nvGrpSpPr>
              <p:cNvPr id="72" name="Gruppieren 71">
                <a:extLst>
                  <a:ext uri="{FF2B5EF4-FFF2-40B4-BE49-F238E27FC236}">
                    <a16:creationId xmlns:a16="http://schemas.microsoft.com/office/drawing/2014/main" id="{D267D24C-C85F-4B31-069C-93AC880DF358}"/>
                  </a:ext>
                </a:extLst>
              </p:cNvPr>
              <p:cNvGrpSpPr>
                <a:grpSpLocks noChangeAspect="1"/>
              </p:cNvGrpSpPr>
              <p:nvPr/>
            </p:nvGrpSpPr>
            <p:grpSpPr>
              <a:xfrm>
                <a:off x="2733704" y="2028661"/>
                <a:ext cx="974374" cy="562139"/>
                <a:chOff x="2696228" y="2028661"/>
                <a:chExt cx="1981200" cy="1143000"/>
              </a:xfrm>
            </p:grpSpPr>
            <p:pic>
              <p:nvPicPr>
                <p:cNvPr id="74" name="Grafik 73" descr="Benutzer Silhouette">
                  <a:extLst>
                    <a:ext uri="{FF2B5EF4-FFF2-40B4-BE49-F238E27FC236}">
                      <a16:creationId xmlns:a16="http://schemas.microsoft.com/office/drawing/2014/main" id="{4B2BAE70-E567-8955-FA47-D1BE2E93F1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6228" y="2257261"/>
                  <a:ext cx="914400" cy="914400"/>
                </a:xfrm>
                <a:prstGeom prst="rect">
                  <a:avLst/>
                </a:prstGeom>
              </p:spPr>
            </p:pic>
            <p:pic>
              <p:nvPicPr>
                <p:cNvPr id="75" name="Grafik 74" descr="Benutzer Silhouette">
                  <a:extLst>
                    <a:ext uri="{FF2B5EF4-FFF2-40B4-BE49-F238E27FC236}">
                      <a16:creationId xmlns:a16="http://schemas.microsoft.com/office/drawing/2014/main" id="{95961F4C-29C3-DEC2-F410-25CE42837A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3028" y="2257261"/>
                  <a:ext cx="914400" cy="914400"/>
                </a:xfrm>
                <a:prstGeom prst="rect">
                  <a:avLst/>
                </a:prstGeom>
              </p:spPr>
            </p:pic>
            <p:pic>
              <p:nvPicPr>
                <p:cNvPr id="76" name="Grafik 75" descr="Benutzer Silhouette">
                  <a:extLst>
                    <a:ext uri="{FF2B5EF4-FFF2-40B4-BE49-F238E27FC236}">
                      <a16:creationId xmlns:a16="http://schemas.microsoft.com/office/drawing/2014/main" id="{89E3666D-566A-50C7-1C7C-7B902CF63D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29628" y="2028661"/>
                  <a:ext cx="914400" cy="914400"/>
                </a:xfrm>
                <a:prstGeom prst="rect">
                  <a:avLst/>
                </a:prstGeom>
              </p:spPr>
            </p:pic>
          </p:grpSp>
          <p:sp>
            <p:nvSpPr>
              <p:cNvPr id="73" name="Textfeld 72">
                <a:extLst>
                  <a:ext uri="{FF2B5EF4-FFF2-40B4-BE49-F238E27FC236}">
                    <a16:creationId xmlns:a16="http://schemas.microsoft.com/office/drawing/2014/main" id="{2A9CA638-514C-D330-EBC4-F2ECA4913D9D}"/>
                  </a:ext>
                </a:extLst>
              </p:cNvPr>
              <p:cNvSpPr txBox="1"/>
              <p:nvPr/>
            </p:nvSpPr>
            <p:spPr>
              <a:xfrm>
                <a:off x="2626012" y="2610895"/>
                <a:ext cx="1189766" cy="151538"/>
              </a:xfrm>
              <a:prstGeom prst="rect">
                <a:avLst/>
              </a:prstGeom>
              <a:noFill/>
            </p:spPr>
            <p:txBody>
              <a:bodyPr wrap="none" lIns="0" tIns="0" rIns="0" bIns="0" rtlCol="0">
                <a:spAutoFit/>
              </a:bodyPr>
              <a:lstStyle/>
              <a:p>
                <a:pPr algn="ctr"/>
                <a:r>
                  <a:rPr lang="en-US" sz="1400"/>
                  <a:t>Ops Team (BU Teams)</a:t>
                </a:r>
              </a:p>
            </p:txBody>
          </p:sp>
        </p:grpSp>
        <p:cxnSp>
          <p:nvCxnSpPr>
            <p:cNvPr id="77" name="Gerade Verbindung mit Pfeil 76">
              <a:extLst>
                <a:ext uri="{FF2B5EF4-FFF2-40B4-BE49-F238E27FC236}">
                  <a16:creationId xmlns:a16="http://schemas.microsoft.com/office/drawing/2014/main" id="{8AC15656-D682-8D78-F61F-2E1D07F94A9D}"/>
                </a:ext>
              </a:extLst>
            </p:cNvPr>
            <p:cNvCxnSpPr>
              <a:cxnSpLocks/>
              <a:stCxn id="73" idx="2"/>
              <a:endCxn id="67" idx="0"/>
            </p:cNvCxnSpPr>
            <p:nvPr/>
          </p:nvCxnSpPr>
          <p:spPr>
            <a:xfrm>
              <a:off x="9956333" y="2782323"/>
              <a:ext cx="1941" cy="465739"/>
            </a:xfrm>
            <a:prstGeom prst="straightConnector1">
              <a:avLst/>
            </a:prstGeom>
            <a:ln w="12700" cap="rnd">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80" name="Grafik 79" descr="Benutzer Silhouette">
            <a:extLst>
              <a:ext uri="{FF2B5EF4-FFF2-40B4-BE49-F238E27FC236}">
                <a16:creationId xmlns:a16="http://schemas.microsoft.com/office/drawing/2014/main" id="{D32C4C63-F923-F46B-F6A9-A77697E0A4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18710" y="5512989"/>
            <a:ext cx="334939" cy="334938"/>
          </a:xfrm>
          <a:prstGeom prst="rect">
            <a:avLst/>
          </a:prstGeom>
        </p:spPr>
      </p:pic>
      <p:sp>
        <p:nvSpPr>
          <p:cNvPr id="83" name="TextBox 8">
            <a:extLst>
              <a:ext uri="{FF2B5EF4-FFF2-40B4-BE49-F238E27FC236}">
                <a16:creationId xmlns:a16="http://schemas.microsoft.com/office/drawing/2014/main" id="{35270797-289D-A6F0-E24A-A83FE1489A21}"/>
              </a:ext>
            </a:extLst>
          </p:cNvPr>
          <p:cNvSpPr txBox="1"/>
          <p:nvPr/>
        </p:nvSpPr>
        <p:spPr>
          <a:xfrm>
            <a:off x="301885" y="1566642"/>
            <a:ext cx="5197654" cy="2140071"/>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Value environment and infrastructure as product software</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DevOps and Testing experts on Enterprise Architecture level required.</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Setup DevOps Enablement Team with clear responsibilities across all ARTs. The team must be empowered to roll out all patterns and concepts towards the team.</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Reorganize testing team. Redefine the responsibilities of SOL-ST. </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latin typeface="Arial"/>
              </a:rPr>
              <a:t>Leverage development efficiency metrics to constantly track progress and changes e.g., DORA-Metrics</a:t>
            </a:r>
          </a:p>
        </p:txBody>
      </p:sp>
      <p:sp>
        <p:nvSpPr>
          <p:cNvPr id="84" name="TextBox 44">
            <a:extLst>
              <a:ext uri="{FF2B5EF4-FFF2-40B4-BE49-F238E27FC236}">
                <a16:creationId xmlns:a16="http://schemas.microsoft.com/office/drawing/2014/main" id="{34C37116-D0DF-26CB-B4B4-3E99DEA00D9F}"/>
              </a:ext>
            </a:extLst>
          </p:cNvPr>
          <p:cNvSpPr txBox="1"/>
          <p:nvPr/>
        </p:nvSpPr>
        <p:spPr>
          <a:xfrm>
            <a:off x="301883" y="1235442"/>
            <a:ext cx="5197654"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Leadership</a:t>
            </a:r>
          </a:p>
        </p:txBody>
      </p:sp>
      <p:pic>
        <p:nvPicPr>
          <p:cNvPr id="8" name="Picture 7" descr="A diagram of a company's workflow&#10;&#10;AI-generated content may be incorrect.">
            <a:extLst>
              <a:ext uri="{FF2B5EF4-FFF2-40B4-BE49-F238E27FC236}">
                <a16:creationId xmlns:a16="http://schemas.microsoft.com/office/drawing/2014/main" id="{36A6B149-465B-BE5E-74A5-08721C4DF903}"/>
              </a:ext>
            </a:extLst>
          </p:cNvPr>
          <p:cNvPicPr>
            <a:picLocks noChangeAspect="1"/>
          </p:cNvPicPr>
          <p:nvPr/>
        </p:nvPicPr>
        <p:blipFill>
          <a:blip r:embed="rId11"/>
          <a:stretch>
            <a:fillRect/>
          </a:stretch>
        </p:blipFill>
        <p:spPr>
          <a:xfrm>
            <a:off x="10607098" y="151074"/>
            <a:ext cx="1235403" cy="1065476"/>
          </a:xfrm>
          <a:prstGeom prst="rect">
            <a:avLst/>
          </a:prstGeom>
        </p:spPr>
      </p:pic>
      <p:sp>
        <p:nvSpPr>
          <p:cNvPr id="6" name="Textfeld 63">
            <a:extLst>
              <a:ext uri="{FF2B5EF4-FFF2-40B4-BE49-F238E27FC236}">
                <a16:creationId xmlns:a16="http://schemas.microsoft.com/office/drawing/2014/main" id="{33DA5D00-E2CA-7767-AD81-379F7796C22B}"/>
              </a:ext>
            </a:extLst>
          </p:cNvPr>
          <p:cNvSpPr txBox="1"/>
          <p:nvPr/>
        </p:nvSpPr>
        <p:spPr>
          <a:xfrm>
            <a:off x="9485710" y="4586067"/>
            <a:ext cx="1740027" cy="738664"/>
          </a:xfrm>
          <a:prstGeom prst="rect">
            <a:avLst/>
          </a:prstGeom>
          <a:noFill/>
        </p:spPr>
        <p:txBody>
          <a:bodyPr wrap="none" lIns="0" tIns="0" rIns="0" bIns="0" rtlCol="0">
            <a:spAutoFit/>
          </a:bodyPr>
          <a:lstStyle/>
          <a:p>
            <a:pPr algn="ctr"/>
            <a:r>
              <a:rPr lang="en-US" sz="1600" b="1">
                <a:solidFill>
                  <a:srgbClr val="0070C0"/>
                </a:solidFill>
              </a:rPr>
              <a:t>Test</a:t>
            </a:r>
          </a:p>
          <a:p>
            <a:pPr algn="ctr"/>
            <a:r>
              <a:rPr lang="en-US" sz="1600" b="1">
                <a:solidFill>
                  <a:srgbClr val="0070C0"/>
                </a:solidFill>
              </a:rPr>
              <a:t>Enablement Team</a:t>
            </a:r>
          </a:p>
          <a:p>
            <a:pPr algn="ctr"/>
            <a:r>
              <a:rPr lang="en-US" sz="1600" b="1">
                <a:solidFill>
                  <a:srgbClr val="0070C0"/>
                </a:solidFill>
              </a:rPr>
              <a:t>[Test Architects]</a:t>
            </a:r>
          </a:p>
        </p:txBody>
      </p:sp>
      <p:pic>
        <p:nvPicPr>
          <p:cNvPr id="7" name="Grafik 64" descr="Benutzer Silhouette">
            <a:extLst>
              <a:ext uri="{FF2B5EF4-FFF2-40B4-BE49-F238E27FC236}">
                <a16:creationId xmlns:a16="http://schemas.microsoft.com/office/drawing/2014/main" id="{00C5A48F-F84B-A706-BCA5-0B7423E574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97023" y="4828184"/>
            <a:ext cx="681719" cy="639361"/>
          </a:xfrm>
          <a:prstGeom prst="rect">
            <a:avLst/>
          </a:prstGeom>
        </p:spPr>
      </p:pic>
      <p:pic>
        <p:nvPicPr>
          <p:cNvPr id="9" name="Grafik 64" descr="Benutzer Silhouette">
            <a:extLst>
              <a:ext uri="{FF2B5EF4-FFF2-40B4-BE49-F238E27FC236}">
                <a16:creationId xmlns:a16="http://schemas.microsoft.com/office/drawing/2014/main" id="{BBDBE4F6-EE14-8FDE-0B68-6EC7461FF8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54153" y="3252137"/>
            <a:ext cx="681719" cy="639361"/>
          </a:xfrm>
          <a:prstGeom prst="rect">
            <a:avLst/>
          </a:prstGeom>
        </p:spPr>
      </p:pic>
      <p:pic>
        <p:nvPicPr>
          <p:cNvPr id="10" name="Grafik 64" descr="Benutzer Silhouette">
            <a:extLst>
              <a:ext uri="{FF2B5EF4-FFF2-40B4-BE49-F238E27FC236}">
                <a16:creationId xmlns:a16="http://schemas.microsoft.com/office/drawing/2014/main" id="{D81566A0-79C4-3978-F6FC-C25DE2314B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07459" y="2039444"/>
            <a:ext cx="681719" cy="639361"/>
          </a:xfrm>
          <a:prstGeom prst="rect">
            <a:avLst/>
          </a:prstGeom>
        </p:spPr>
      </p:pic>
      <p:pic>
        <p:nvPicPr>
          <p:cNvPr id="13" name="Grafik 79" descr="Benutzer Silhouette">
            <a:extLst>
              <a:ext uri="{FF2B5EF4-FFF2-40B4-BE49-F238E27FC236}">
                <a16:creationId xmlns:a16="http://schemas.microsoft.com/office/drawing/2014/main" id="{6BCBDEA8-14B1-7410-506E-EC0F0C61CF3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86179" y="5512989"/>
            <a:ext cx="334939" cy="334938"/>
          </a:xfrm>
          <a:prstGeom prst="rect">
            <a:avLst/>
          </a:prstGeom>
        </p:spPr>
      </p:pic>
    </p:spTree>
    <p:extLst>
      <p:ext uri="{BB962C8B-B14F-4D97-AF65-F5344CB8AC3E}">
        <p14:creationId xmlns:p14="http://schemas.microsoft.com/office/powerpoint/2010/main" val="2084629505"/>
      </p:ext>
    </p:extLst>
  </p:cSld>
  <p:clrMapOvr>
    <a:masterClrMapping/>
  </p:clrMapOvr>
  <p:extLst>
    <p:ext uri="{6950BFC3-D8DA-4A85-94F7-54DA5524770B}">
      <p188:commentRel xmlns:p188="http://schemas.microsoft.com/office/powerpoint/2018/8/main" r:id="rId4"/>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92185-A4A9-21BB-DB62-432ADE5E84C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82BCE4-2228-C531-48CB-096E54BA81F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BD82BCE4-2228-C531-48CB-096E54BA81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D22A0CE-5319-DE8F-3F9B-73BFEB2BCA53}"/>
              </a:ext>
            </a:extLst>
          </p:cNvPr>
          <p:cNvSpPr>
            <a:spLocks noGrp="1"/>
          </p:cNvSpPr>
          <p:nvPr>
            <p:ph type="title"/>
          </p:nvPr>
        </p:nvSpPr>
        <p:spPr/>
        <p:txBody>
          <a:bodyPr vert="horz"/>
          <a:lstStyle/>
          <a:p>
            <a:r>
              <a:rPr lang="en-US"/>
              <a:t>Next Steps - Testing </a:t>
            </a:r>
            <a:br>
              <a:rPr lang="en-US"/>
            </a:br>
            <a:r>
              <a:rPr lang="en-US"/>
              <a:t>Test environment provisioning </a:t>
            </a:r>
            <a:r>
              <a:rPr lang="en-US" sz="2000" b="0"/>
              <a:t>… how it looks today</a:t>
            </a:r>
            <a:endParaRPr lang="en-US" b="0"/>
          </a:p>
        </p:txBody>
      </p:sp>
      <p:sp>
        <p:nvSpPr>
          <p:cNvPr id="3" name="Footer Placeholder 2">
            <a:extLst>
              <a:ext uri="{FF2B5EF4-FFF2-40B4-BE49-F238E27FC236}">
                <a16:creationId xmlns:a16="http://schemas.microsoft.com/office/drawing/2014/main" id="{9DD761D3-0CD0-D081-968A-1630DAB4AC4C}"/>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solidFill>
                  <a:prstClr val="black"/>
                </a:solidFill>
                <a:effectLst/>
                <a:uLnTx/>
                <a:uFillTx/>
                <a:latin typeface="Arial"/>
                <a:ea typeface="+mn-ea"/>
                <a:cs typeface="+mn-cs"/>
              </a:rPr>
              <a:t>DevSecOps</a:t>
            </a:r>
            <a:r>
              <a:rPr kumimoji="0" lang="en-US" sz="1000" b="0" i="0" u="none" strike="noStrike" kern="1200" cap="none" spc="0" normalizeH="0" baseline="0" noProof="0">
                <a:ln>
                  <a:noFill/>
                </a:ln>
                <a:solidFill>
                  <a:prstClr val="black"/>
                </a:solidFill>
                <a:effectLst/>
                <a:uLnTx/>
                <a:uFillTx/>
                <a:latin typeface="Arial"/>
                <a:ea typeface="+mn-ea"/>
                <a:cs typeface="+mn-cs"/>
              </a:rPr>
              <a:t> Program </a:t>
            </a:r>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pic>
        <p:nvPicPr>
          <p:cNvPr id="7" name="Grafik 6" descr="Ein Bild, das Text, Screenshot, Schrift, Diagramm enthält.&#10;&#10;KI-generierte Inhalte können fehlerhaft sein.">
            <a:extLst>
              <a:ext uri="{FF2B5EF4-FFF2-40B4-BE49-F238E27FC236}">
                <a16:creationId xmlns:a16="http://schemas.microsoft.com/office/drawing/2014/main" id="{B06305D1-F0AF-724B-4DFB-1BAFA9B6A664}"/>
              </a:ext>
            </a:extLst>
          </p:cNvPr>
          <p:cNvPicPr>
            <a:picLocks noChangeAspect="1"/>
          </p:cNvPicPr>
          <p:nvPr/>
        </p:nvPicPr>
        <p:blipFill>
          <a:blip r:embed="rId5"/>
          <a:stretch>
            <a:fillRect/>
          </a:stretch>
        </p:blipFill>
        <p:spPr>
          <a:xfrm>
            <a:off x="398812" y="1242642"/>
            <a:ext cx="7533363" cy="2140071"/>
          </a:xfrm>
          <a:prstGeom prst="rect">
            <a:avLst/>
          </a:prstGeom>
        </p:spPr>
      </p:pic>
      <p:sp>
        <p:nvSpPr>
          <p:cNvPr id="10" name="Pfeil: gebogen 9">
            <a:extLst>
              <a:ext uri="{FF2B5EF4-FFF2-40B4-BE49-F238E27FC236}">
                <a16:creationId xmlns:a16="http://schemas.microsoft.com/office/drawing/2014/main" id="{A3A1546B-D013-EE06-51F7-BD1DFC2EA4BF}"/>
              </a:ext>
            </a:extLst>
          </p:cNvPr>
          <p:cNvSpPr/>
          <p:nvPr/>
        </p:nvSpPr>
        <p:spPr>
          <a:xfrm rot="5400000">
            <a:off x="8130530" y="2541465"/>
            <a:ext cx="813816" cy="868680"/>
          </a:xfrm>
          <a:prstGeom prst="bentArrow">
            <a:avLst/>
          </a:prstGeom>
          <a:solidFill>
            <a:srgbClr val="E8E8E8"/>
          </a:solidFill>
          <a:ln>
            <a:solidFill>
              <a:schemeClr val="bg2">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lIns="180000" tIns="144000" rIns="180000" bIns="144000" rtlCol="0" anchor="t"/>
          <a:lstStyle/>
          <a:p>
            <a:pPr algn="l"/>
            <a:endParaRPr lang="en-US" err="1">
              <a:solidFill>
                <a:schemeClr val="bg1"/>
              </a:solidFill>
            </a:endParaRPr>
          </a:p>
        </p:txBody>
      </p:sp>
      <p:sp>
        <p:nvSpPr>
          <p:cNvPr id="11" name="TextBox 8">
            <a:extLst>
              <a:ext uri="{FF2B5EF4-FFF2-40B4-BE49-F238E27FC236}">
                <a16:creationId xmlns:a16="http://schemas.microsoft.com/office/drawing/2014/main" id="{4C79C1DF-14A7-74A2-AA0E-FEFF254BEA0C}"/>
              </a:ext>
            </a:extLst>
          </p:cNvPr>
          <p:cNvSpPr txBox="1"/>
          <p:nvPr/>
        </p:nvSpPr>
        <p:spPr>
          <a:xfrm>
            <a:off x="319812" y="4248029"/>
            <a:ext cx="5084038" cy="2140071"/>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prstClr val="black"/>
                </a:solidFill>
                <a:latin typeface="Arial"/>
              </a:rPr>
              <a:t>Each team using their own component pipelines with </a:t>
            </a:r>
            <a:r>
              <a:rPr lang="en-US" sz="1200" b="1">
                <a:solidFill>
                  <a:prstClr val="black"/>
                </a:solidFill>
                <a:latin typeface="Arial"/>
              </a:rPr>
              <a:t>very different maturity levels</a:t>
            </a:r>
            <a:r>
              <a:rPr lang="en-US" sz="1200">
                <a:solidFill>
                  <a:prstClr val="black"/>
                </a:solidFill>
                <a:latin typeface="Arial"/>
              </a:rPr>
              <a:t>. No harmonization at all.</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prstClr val="black"/>
                </a:solidFill>
                <a:effectLst/>
                <a:uLnTx/>
                <a:uFillTx/>
                <a:latin typeface="Arial"/>
                <a:ea typeface="+mn-ea"/>
                <a:cs typeface="+mn-cs"/>
              </a:rPr>
              <a:t>The level of automated testing depends heavily on the </a:t>
            </a:r>
            <a:r>
              <a:rPr kumimoji="0" lang="en-US" sz="1200" i="0" u="none" strike="noStrike" kern="1200" cap="none" spc="0" normalizeH="0" baseline="0">
                <a:ln>
                  <a:noFill/>
                </a:ln>
                <a:solidFill>
                  <a:prstClr val="black"/>
                </a:solidFill>
                <a:effectLst/>
                <a:uLnTx/>
                <a:uFillTx/>
                <a:latin typeface="Arial"/>
                <a:ea typeface="+mn-ea"/>
                <a:cs typeface="+mn-cs"/>
              </a:rPr>
              <a:t>dependencies towards other components</a:t>
            </a:r>
            <a:r>
              <a:rPr kumimoji="0" lang="en-US" sz="1200" b="0" i="0" u="none" strike="noStrike" kern="1200" cap="none" spc="0" normalizeH="0" baseline="0">
                <a:ln>
                  <a:noFill/>
                </a:ln>
                <a:solidFill>
                  <a:prstClr val="black"/>
                </a:solidFill>
                <a:effectLst/>
                <a:uLnTx/>
                <a:uFillTx/>
                <a:latin typeface="Arial"/>
                <a:ea typeface="+mn-ea"/>
                <a:cs typeface="+mn-cs"/>
              </a:rPr>
              <a:t>. E.g. ART-A have less dependencies and created their own infrastructure to enable the development teams to do advanced testing. ART-E is tested decoupled. </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prstClr val="black"/>
                </a:solidFill>
                <a:latin typeface="Arial"/>
              </a:rPr>
              <a:t>Current System/Integration-Testing is decoupled from the actional development teams and basically one PI cycle behind implementation. </a:t>
            </a:r>
            <a:r>
              <a:rPr lang="en-US" sz="1200" b="1">
                <a:solidFill>
                  <a:prstClr val="black"/>
                </a:solidFill>
                <a:latin typeface="Arial"/>
              </a:rPr>
              <a:t>This leads to very late feedback</a:t>
            </a:r>
            <a:r>
              <a:rPr lang="en-US" sz="1200">
                <a:solidFill>
                  <a:prstClr val="black"/>
                </a:solidFill>
                <a:latin typeface="Arial"/>
              </a:rPr>
              <a:t>.</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prstClr val="black"/>
                </a:solidFill>
                <a:effectLst/>
                <a:uLnTx/>
                <a:uFillTx/>
                <a:latin typeface="Arial"/>
                <a:ea typeface="+mn-ea"/>
                <a:cs typeface="+mn-cs"/>
              </a:rPr>
              <a:t>Release complet</a:t>
            </a:r>
            <a:r>
              <a:rPr lang="en-US" sz="1200">
                <a:solidFill>
                  <a:prstClr val="black"/>
                </a:solidFill>
                <a:latin typeface="Arial"/>
              </a:rPr>
              <a:t>e is reached without evidence. Dev teams “say” is ready. Nobody knows if different components fit together.</a:t>
            </a:r>
            <a:endParaRPr kumimoji="0" lang="en-US" sz="1200" b="0" i="0" u="none" strike="noStrike" kern="1200" cap="none" spc="0" normalizeH="0" baseline="0">
              <a:ln>
                <a:noFill/>
              </a:ln>
              <a:solidFill>
                <a:prstClr val="black"/>
              </a:solidFill>
              <a:effectLst/>
              <a:uLnTx/>
              <a:uFillTx/>
              <a:latin typeface="Arial"/>
              <a:ea typeface="+mn-ea"/>
              <a:cs typeface="+mn-cs"/>
            </a:endParaRPr>
          </a:p>
        </p:txBody>
      </p:sp>
      <p:sp>
        <p:nvSpPr>
          <p:cNvPr id="12" name="TextBox 44">
            <a:extLst>
              <a:ext uri="{FF2B5EF4-FFF2-40B4-BE49-F238E27FC236}">
                <a16:creationId xmlns:a16="http://schemas.microsoft.com/office/drawing/2014/main" id="{197C4AD4-512C-EFD0-2016-2C96FE03E843}"/>
              </a:ext>
            </a:extLst>
          </p:cNvPr>
          <p:cNvSpPr txBox="1"/>
          <p:nvPr/>
        </p:nvSpPr>
        <p:spPr>
          <a:xfrm>
            <a:off x="319810" y="3916829"/>
            <a:ext cx="508403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As-Is</a:t>
            </a:r>
          </a:p>
        </p:txBody>
      </p:sp>
      <p:sp>
        <p:nvSpPr>
          <p:cNvPr id="13" name="Textfeld 12">
            <a:extLst>
              <a:ext uri="{FF2B5EF4-FFF2-40B4-BE49-F238E27FC236}">
                <a16:creationId xmlns:a16="http://schemas.microsoft.com/office/drawing/2014/main" id="{035F15D5-4ACB-370B-4DC3-0A50E96D8401}"/>
              </a:ext>
            </a:extLst>
          </p:cNvPr>
          <p:cNvSpPr txBox="1"/>
          <p:nvPr/>
        </p:nvSpPr>
        <p:spPr>
          <a:xfrm>
            <a:off x="8971778" y="1688438"/>
            <a:ext cx="3137114" cy="1199440"/>
          </a:xfrm>
          <a:prstGeom prst="rect">
            <a:avLst/>
          </a:prstGeom>
          <a:noFill/>
        </p:spPr>
        <p:txBody>
          <a:bodyPr wrap="square" lIns="0" tIns="0" rIns="0" bIns="0" rtlCol="0">
            <a:noAutofit/>
          </a:bodyPr>
          <a:lstStyle/>
          <a:p>
            <a:pPr algn="l"/>
            <a:r>
              <a:rPr lang="en-US" sz="1400"/>
              <a:t>Just happens once every release cycle after “code freeze”. In worst case developer getting feedback from the testing team after more than </a:t>
            </a:r>
            <a:r>
              <a:rPr lang="en-US" sz="1400" b="1"/>
              <a:t>3 month</a:t>
            </a:r>
            <a:r>
              <a:rPr lang="en-US" sz="1400"/>
              <a:t>!</a:t>
            </a:r>
          </a:p>
        </p:txBody>
      </p:sp>
      <p:grpSp>
        <p:nvGrpSpPr>
          <p:cNvPr id="5" name="Gruppieren 4">
            <a:extLst>
              <a:ext uri="{FF2B5EF4-FFF2-40B4-BE49-F238E27FC236}">
                <a16:creationId xmlns:a16="http://schemas.microsoft.com/office/drawing/2014/main" id="{61615216-ED82-18D9-52D1-37880933870A}"/>
              </a:ext>
            </a:extLst>
          </p:cNvPr>
          <p:cNvGrpSpPr/>
          <p:nvPr/>
        </p:nvGrpSpPr>
        <p:grpSpPr>
          <a:xfrm>
            <a:off x="6171261" y="3362770"/>
            <a:ext cx="5762123" cy="710423"/>
            <a:chOff x="6695376" y="4609724"/>
            <a:chExt cx="5490201" cy="710423"/>
          </a:xfrm>
        </p:grpSpPr>
        <p:sp>
          <p:nvSpPr>
            <p:cNvPr id="6" name="Rechteck 5">
              <a:extLst>
                <a:ext uri="{FF2B5EF4-FFF2-40B4-BE49-F238E27FC236}">
                  <a16:creationId xmlns:a16="http://schemas.microsoft.com/office/drawing/2014/main" id="{AE7BAF9B-B2F6-3FB0-0D6C-247E3BF5AD9B}"/>
                </a:ext>
              </a:extLst>
            </p:cNvPr>
            <p:cNvSpPr/>
            <p:nvPr/>
          </p:nvSpPr>
          <p:spPr>
            <a:xfrm>
              <a:off x="6695376" y="4682838"/>
              <a:ext cx="5385787" cy="637309"/>
            </a:xfrm>
            <a:prstGeom prst="rect">
              <a:avLst/>
            </a:prstGeom>
            <a:noFill/>
            <a:ln w="25400">
              <a:solidFill>
                <a:srgbClr val="EC660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US" sz="1100" b="0" i="0">
                <a:solidFill>
                  <a:srgbClr val="000000"/>
                </a:solidFill>
                <a:effectLst/>
              </a:endParaRPr>
            </a:p>
          </p:txBody>
        </p:sp>
        <p:sp>
          <p:nvSpPr>
            <p:cNvPr id="8" name="Textfeld 7">
              <a:extLst>
                <a:ext uri="{FF2B5EF4-FFF2-40B4-BE49-F238E27FC236}">
                  <a16:creationId xmlns:a16="http://schemas.microsoft.com/office/drawing/2014/main" id="{00C26BA8-DA5C-503D-D003-56A7FEA10556}"/>
                </a:ext>
              </a:extLst>
            </p:cNvPr>
            <p:cNvSpPr txBox="1"/>
            <p:nvPr/>
          </p:nvSpPr>
          <p:spPr>
            <a:xfrm rot="16200000">
              <a:off x="11710271" y="4753830"/>
              <a:ext cx="619412" cy="331200"/>
            </a:xfrm>
            <a:prstGeom prst="rect">
              <a:avLst/>
            </a:prstGeom>
            <a:noFill/>
          </p:spPr>
          <p:txBody>
            <a:bodyPr wrap="none" lIns="0" tIns="0" rIns="0" bIns="0" rtlCol="0">
              <a:noAutofit/>
            </a:bodyPr>
            <a:lstStyle/>
            <a:p>
              <a:pPr algn="l"/>
              <a:r>
                <a:rPr lang="en-US" sz="1200" b="1"/>
                <a:t>pSites</a:t>
              </a:r>
            </a:p>
          </p:txBody>
        </p:sp>
      </p:grpSp>
      <p:pic>
        <p:nvPicPr>
          <p:cNvPr id="17" name="Grafik 16" descr="Ein Bild, das Text, Screenshot, Schrift, Reihe enthält.&#10;&#10;KI-generierte Inhalte können fehlerhaft sein.">
            <a:extLst>
              <a:ext uri="{FF2B5EF4-FFF2-40B4-BE49-F238E27FC236}">
                <a16:creationId xmlns:a16="http://schemas.microsoft.com/office/drawing/2014/main" id="{945E92B3-9CAF-53D0-92EE-EF16A5E849CC}"/>
              </a:ext>
            </a:extLst>
          </p:cNvPr>
          <p:cNvPicPr>
            <a:picLocks noChangeAspect="1"/>
          </p:cNvPicPr>
          <p:nvPr/>
        </p:nvPicPr>
        <p:blipFill>
          <a:blip r:embed="rId6"/>
          <a:stretch>
            <a:fillRect/>
          </a:stretch>
        </p:blipFill>
        <p:spPr>
          <a:xfrm>
            <a:off x="5521457" y="3545366"/>
            <a:ext cx="6534872" cy="1231663"/>
          </a:xfrm>
          <a:prstGeom prst="rect">
            <a:avLst/>
          </a:prstGeom>
        </p:spPr>
      </p:pic>
      <p:pic>
        <p:nvPicPr>
          <p:cNvPr id="18" name="Picture 17" descr="A diagram of a software development&#10;&#10;AI-generated content may be incorrect.">
            <a:extLst>
              <a:ext uri="{FF2B5EF4-FFF2-40B4-BE49-F238E27FC236}">
                <a16:creationId xmlns:a16="http://schemas.microsoft.com/office/drawing/2014/main" id="{4C79243E-E646-0686-39A9-AB4A4A839276}"/>
              </a:ext>
            </a:extLst>
          </p:cNvPr>
          <p:cNvPicPr>
            <a:picLocks noChangeAspect="1"/>
          </p:cNvPicPr>
          <p:nvPr/>
        </p:nvPicPr>
        <p:blipFill>
          <a:blip r:embed="rId7"/>
          <a:stretch>
            <a:fillRect/>
          </a:stretch>
        </p:blipFill>
        <p:spPr>
          <a:xfrm>
            <a:off x="10607098" y="151074"/>
            <a:ext cx="1235403" cy="1065476"/>
          </a:xfrm>
          <a:prstGeom prst="rect">
            <a:avLst/>
          </a:prstGeom>
        </p:spPr>
      </p:pic>
    </p:spTree>
    <p:extLst>
      <p:ext uri="{BB962C8B-B14F-4D97-AF65-F5344CB8AC3E}">
        <p14:creationId xmlns:p14="http://schemas.microsoft.com/office/powerpoint/2010/main" val="303192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A6C1-71F3-6AF6-C6E0-80F084BAF9A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FDABE3C-EE59-988F-546C-0A51BCE32CE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think-cell data - do not delete" hidden="1">
                        <a:extLst>
                          <a:ext uri="{FF2B5EF4-FFF2-40B4-BE49-F238E27FC236}">
                            <a16:creationId xmlns:a16="http://schemas.microsoft.com/office/drawing/2014/main" id="{6FDABE3C-EE59-988F-546C-0A51BCE32C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D017D59-0952-4A08-0DB8-3EB2E6EE7DE8}"/>
              </a:ext>
            </a:extLst>
          </p:cNvPr>
          <p:cNvSpPr>
            <a:spLocks noGrp="1"/>
          </p:cNvSpPr>
          <p:nvPr>
            <p:ph type="title"/>
          </p:nvPr>
        </p:nvSpPr>
        <p:spPr/>
        <p:txBody>
          <a:bodyPr vert="horz"/>
          <a:lstStyle/>
          <a:p>
            <a:r>
              <a:rPr lang="en-US"/>
              <a:t>Next Steps - Testing </a:t>
            </a:r>
            <a:br>
              <a:rPr lang="en-US"/>
            </a:br>
            <a:r>
              <a:rPr lang="en-US"/>
              <a:t>Test environment provisioning </a:t>
            </a:r>
            <a:r>
              <a:rPr lang="en-US" sz="2000" b="0"/>
              <a:t>… fully automated test execution is key</a:t>
            </a:r>
            <a:endParaRPr lang="en-US" b="0"/>
          </a:p>
        </p:txBody>
      </p:sp>
      <p:sp>
        <p:nvSpPr>
          <p:cNvPr id="3" name="Footer Placeholder 2">
            <a:extLst>
              <a:ext uri="{FF2B5EF4-FFF2-40B4-BE49-F238E27FC236}">
                <a16:creationId xmlns:a16="http://schemas.microsoft.com/office/drawing/2014/main" id="{76A36FDE-AE06-C800-7414-B470B63820E2}"/>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solidFill>
                  <a:prstClr val="black"/>
                </a:solidFill>
                <a:effectLst/>
                <a:uLnTx/>
                <a:uFillTx/>
                <a:latin typeface="Arial"/>
                <a:ea typeface="+mn-ea"/>
                <a:cs typeface="+mn-cs"/>
              </a:rPr>
              <a:t>DevSecOps</a:t>
            </a:r>
            <a:r>
              <a:rPr kumimoji="0" lang="en-US" sz="1000" b="0" i="0" u="none" strike="noStrike" kern="1200" cap="none" spc="0" normalizeH="0" baseline="0" noProof="0">
                <a:ln>
                  <a:noFill/>
                </a:ln>
                <a:solidFill>
                  <a:prstClr val="black"/>
                </a:solidFill>
                <a:effectLst/>
                <a:uLnTx/>
                <a:uFillTx/>
                <a:latin typeface="Arial"/>
                <a:ea typeface="+mn-ea"/>
                <a:cs typeface="+mn-cs"/>
              </a:rPr>
              <a:t> Program </a:t>
            </a:r>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sp>
        <p:nvSpPr>
          <p:cNvPr id="22" name="TextBox 8">
            <a:extLst>
              <a:ext uri="{FF2B5EF4-FFF2-40B4-BE49-F238E27FC236}">
                <a16:creationId xmlns:a16="http://schemas.microsoft.com/office/drawing/2014/main" id="{2BA8FE55-8555-1DEB-2D31-AB33A2496856}"/>
              </a:ext>
            </a:extLst>
          </p:cNvPr>
          <p:cNvSpPr txBox="1"/>
          <p:nvPr/>
        </p:nvSpPr>
        <p:spPr>
          <a:xfrm>
            <a:off x="280056" y="4168518"/>
            <a:ext cx="5538125" cy="2537081"/>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solidFill>
                  <a:prstClr val="black"/>
                </a:solidFill>
                <a:latin typeface="Arial"/>
              </a:rPr>
              <a:t>The current detailed realization focusing on stop the bleeding and uses existing MySite360 tooling.</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a:ln>
                  <a:noFill/>
                </a:ln>
                <a:solidFill>
                  <a:prstClr val="black"/>
                </a:solidFill>
                <a:effectLst/>
                <a:uLnTx/>
                <a:uFillTx/>
                <a:latin typeface="Arial"/>
                <a:ea typeface="+mn-ea"/>
                <a:cs typeface="+mn-cs"/>
              </a:rPr>
              <a:t>The three focus points are:</a:t>
            </a:r>
          </a:p>
          <a:p>
            <a:pPr marL="637200" lvl="2" indent="-180000">
              <a:buFont typeface="Arial" panose="020B0604020202020204" pitchFamily="34" charset="0"/>
              <a:buChar char="•"/>
              <a:defRPr/>
            </a:pPr>
            <a:r>
              <a:rPr kumimoji="0" lang="en-US" sz="1100" b="1" i="0" u="none" strike="noStrike" kern="1200" cap="none" spc="0" normalizeH="0" baseline="0">
                <a:ln>
                  <a:noFill/>
                </a:ln>
                <a:solidFill>
                  <a:prstClr val="black"/>
                </a:solidFill>
                <a:effectLst/>
                <a:uLnTx/>
                <a:uFillTx/>
                <a:latin typeface="Arial"/>
                <a:ea typeface="+mn-ea"/>
                <a:cs typeface="+mn-cs"/>
              </a:rPr>
              <a:t>Shift-Left</a:t>
            </a:r>
            <a:r>
              <a:rPr kumimoji="0" lang="en-US" sz="1100" b="0" i="0" u="none" strike="noStrike" kern="1200" cap="none" spc="0" normalizeH="0" baseline="0">
                <a:ln>
                  <a:noFill/>
                </a:ln>
                <a:solidFill>
                  <a:prstClr val="black"/>
                </a:solidFill>
                <a:effectLst/>
                <a:uLnTx/>
                <a:uFillTx/>
                <a:latin typeface="Arial"/>
                <a:ea typeface="+mn-ea"/>
                <a:cs typeface="+mn-cs"/>
              </a:rPr>
              <a:t>: Early test execution to reduce number of finding in later “time-consuming” stages. A novel system integration strategy     needs to be defined and planned</a:t>
            </a:r>
            <a:r>
              <a:rPr lang="en-US" sz="1100">
                <a:solidFill>
                  <a:prstClr val="black"/>
                </a:solidFill>
                <a:latin typeface="Arial"/>
              </a:rPr>
              <a:t>, which supports earlier testing.</a:t>
            </a:r>
            <a:endParaRPr kumimoji="0" lang="en-US" sz="1100" b="0" i="0" u="none" strike="noStrike" kern="1200" cap="none" spc="0" normalizeH="0" baseline="0">
              <a:ln>
                <a:noFill/>
              </a:ln>
              <a:solidFill>
                <a:prstClr val="black"/>
              </a:solidFill>
              <a:effectLst/>
              <a:uLnTx/>
              <a:uFillTx/>
              <a:latin typeface="Arial"/>
              <a:ea typeface="+mn-ea"/>
              <a:cs typeface="+mn-cs"/>
            </a:endParaRPr>
          </a:p>
          <a:p>
            <a:pPr marL="637200" lvl="2" indent="-180000">
              <a:buFont typeface="Arial" panose="020B0604020202020204" pitchFamily="34" charset="0"/>
              <a:buChar char="•"/>
              <a:defRPr/>
            </a:pPr>
            <a:r>
              <a:rPr lang="en-US" sz="1100" b="1">
                <a:solidFill>
                  <a:prstClr val="black"/>
                </a:solidFill>
                <a:latin typeface="Arial"/>
              </a:rPr>
              <a:t>Fast-Feedback</a:t>
            </a:r>
            <a:r>
              <a:rPr lang="en-US" sz="1100">
                <a:solidFill>
                  <a:prstClr val="black"/>
                </a:solidFill>
                <a:latin typeface="Arial"/>
              </a:rPr>
              <a:t>: Provide feedback to developers as fast as possible.</a:t>
            </a:r>
          </a:p>
          <a:p>
            <a:pPr marL="637200" lvl="2" indent="-180000">
              <a:buFont typeface="Arial" panose="020B0604020202020204" pitchFamily="34" charset="0"/>
              <a:buChar char="•"/>
              <a:defRPr/>
            </a:pPr>
            <a:r>
              <a:rPr kumimoji="0" lang="en-US" sz="1100" b="1" i="0" u="none" strike="noStrike" kern="1200" cap="none" spc="0" normalizeH="0" baseline="0">
                <a:ln>
                  <a:noFill/>
                </a:ln>
                <a:solidFill>
                  <a:prstClr val="black"/>
                </a:solidFill>
                <a:effectLst/>
                <a:uLnTx/>
                <a:uFillTx/>
                <a:latin typeface="Arial"/>
                <a:ea typeface="+mn-ea"/>
                <a:cs typeface="+mn-cs"/>
              </a:rPr>
              <a:t>Automation</a:t>
            </a:r>
            <a:r>
              <a:rPr kumimoji="0" lang="en-US" sz="1100" b="0" i="0" u="none" strike="noStrike" kern="1200" cap="none" spc="0" normalizeH="0" baseline="0">
                <a:ln>
                  <a:noFill/>
                </a:ln>
                <a:solidFill>
                  <a:prstClr val="black"/>
                </a:solidFill>
                <a:effectLst/>
                <a:uLnTx/>
                <a:uFillTx/>
                <a:latin typeface="Arial"/>
                <a:ea typeface="+mn-ea"/>
                <a:cs typeface="+mn-cs"/>
              </a:rPr>
              <a:t>: high automation rate is key and includes automated provisioning of test environments.</a:t>
            </a:r>
          </a:p>
          <a:p>
            <a:pPr marL="637200" lvl="2" indent="-180000">
              <a:buFont typeface="Arial" panose="020B0604020202020204" pitchFamily="34" charset="0"/>
              <a:buChar char="•"/>
              <a:defRPr/>
            </a:pPr>
            <a:r>
              <a:rPr lang="en-US" sz="1100">
                <a:solidFill>
                  <a:prstClr val="black"/>
                </a:solidFill>
                <a:latin typeface="Arial"/>
              </a:rPr>
              <a:t>*After the test environment is (automatically) provided, manual testing is still required as an intermediate step, during the transition to higher test-automation.</a:t>
            </a:r>
          </a:p>
          <a:p>
            <a:pPr marL="637200" lvl="2" indent="-180000">
              <a:buFont typeface="Arial" panose="020B0604020202020204" pitchFamily="34" charset="0"/>
              <a:buChar char="•"/>
              <a:defRPr/>
            </a:pPr>
            <a:r>
              <a:rPr kumimoji="0" lang="en-US" sz="1100" b="1" i="0" u="none" strike="noStrike" kern="1200" cap="none" spc="0" normalizeH="0" baseline="0">
                <a:ln>
                  <a:noFill/>
                </a:ln>
                <a:solidFill>
                  <a:prstClr val="black"/>
                </a:solidFill>
                <a:effectLst/>
                <a:uLnTx/>
                <a:uFillTx/>
                <a:latin typeface="Arial"/>
                <a:ea typeface="+mn-ea"/>
                <a:cs typeface="+mn-cs"/>
              </a:rPr>
              <a:t>Test architecture </a:t>
            </a:r>
            <a:r>
              <a:rPr kumimoji="0" lang="en-US" sz="1100" b="0" i="0" u="none" strike="noStrike" kern="1200" cap="none" spc="0" normalizeH="0" baseline="0">
                <a:ln>
                  <a:noFill/>
                </a:ln>
                <a:solidFill>
                  <a:prstClr val="black"/>
                </a:solidFill>
                <a:effectLst/>
                <a:uLnTx/>
                <a:uFillTx/>
                <a:latin typeface="Arial"/>
                <a:ea typeface="+mn-ea"/>
                <a:cs typeface="+mn-cs"/>
              </a:rPr>
              <a:t>for organizing test tool landscape (own frameworks, simulations)</a:t>
            </a:r>
          </a:p>
        </p:txBody>
      </p:sp>
      <p:sp>
        <p:nvSpPr>
          <p:cNvPr id="24" name="TextBox 44">
            <a:extLst>
              <a:ext uri="{FF2B5EF4-FFF2-40B4-BE49-F238E27FC236}">
                <a16:creationId xmlns:a16="http://schemas.microsoft.com/office/drawing/2014/main" id="{11CE57D6-0B4D-1FE8-FE40-6DF33E1B7D7A}"/>
              </a:ext>
            </a:extLst>
          </p:cNvPr>
          <p:cNvSpPr txBox="1"/>
          <p:nvPr/>
        </p:nvSpPr>
        <p:spPr>
          <a:xfrm>
            <a:off x="280055" y="3837319"/>
            <a:ext cx="5538125" cy="366476"/>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Important</a:t>
            </a:r>
          </a:p>
        </p:txBody>
      </p:sp>
      <p:pic>
        <p:nvPicPr>
          <p:cNvPr id="20" name="Grafik 19">
            <a:extLst>
              <a:ext uri="{FF2B5EF4-FFF2-40B4-BE49-F238E27FC236}">
                <a16:creationId xmlns:a16="http://schemas.microsoft.com/office/drawing/2014/main" id="{9A48C563-FA0A-CE97-9300-AED89F9675A8}"/>
              </a:ext>
            </a:extLst>
          </p:cNvPr>
          <p:cNvPicPr>
            <a:picLocks noChangeAspect="1"/>
          </p:cNvPicPr>
          <p:nvPr/>
        </p:nvPicPr>
        <p:blipFill>
          <a:blip r:embed="rId6"/>
          <a:stretch>
            <a:fillRect/>
          </a:stretch>
        </p:blipFill>
        <p:spPr>
          <a:xfrm>
            <a:off x="6756273" y="1189398"/>
            <a:ext cx="4699182" cy="1494812"/>
          </a:xfrm>
          <a:prstGeom prst="rect">
            <a:avLst/>
          </a:prstGeom>
        </p:spPr>
      </p:pic>
      <p:grpSp>
        <p:nvGrpSpPr>
          <p:cNvPr id="8" name="Gruppieren 7">
            <a:extLst>
              <a:ext uri="{FF2B5EF4-FFF2-40B4-BE49-F238E27FC236}">
                <a16:creationId xmlns:a16="http://schemas.microsoft.com/office/drawing/2014/main" id="{5465ACAC-20A3-531D-F86C-FF06C414D4CA}"/>
              </a:ext>
            </a:extLst>
          </p:cNvPr>
          <p:cNvGrpSpPr/>
          <p:nvPr/>
        </p:nvGrpSpPr>
        <p:grpSpPr>
          <a:xfrm>
            <a:off x="6695377" y="3388850"/>
            <a:ext cx="5509256" cy="1293988"/>
            <a:chOff x="6695377" y="3388850"/>
            <a:chExt cx="5509256" cy="1293988"/>
          </a:xfrm>
        </p:grpSpPr>
        <p:sp>
          <p:nvSpPr>
            <p:cNvPr id="65" name="Rechteck 64">
              <a:extLst>
                <a:ext uri="{FF2B5EF4-FFF2-40B4-BE49-F238E27FC236}">
                  <a16:creationId xmlns:a16="http://schemas.microsoft.com/office/drawing/2014/main" id="{1FD0D2CF-83CA-F72F-111B-7F8C90237F21}"/>
                </a:ext>
              </a:extLst>
            </p:cNvPr>
            <p:cNvSpPr/>
            <p:nvPr/>
          </p:nvSpPr>
          <p:spPr>
            <a:xfrm>
              <a:off x="6695377" y="3388850"/>
              <a:ext cx="5385787" cy="1293988"/>
            </a:xfrm>
            <a:prstGeom prst="rect">
              <a:avLst/>
            </a:prstGeom>
            <a:noFill/>
            <a:ln w="25400">
              <a:solidFill>
                <a:srgbClr val="EC660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US" sz="1100" b="0" i="0">
                <a:solidFill>
                  <a:srgbClr val="000000"/>
                </a:solidFill>
                <a:effectLst/>
              </a:endParaRPr>
            </a:p>
          </p:txBody>
        </p:sp>
        <p:sp>
          <p:nvSpPr>
            <p:cNvPr id="67" name="Textfeld 66">
              <a:extLst>
                <a:ext uri="{FF2B5EF4-FFF2-40B4-BE49-F238E27FC236}">
                  <a16:creationId xmlns:a16="http://schemas.microsoft.com/office/drawing/2014/main" id="{7AB8B528-FF79-E473-EB69-0204CDF8BADA}"/>
                </a:ext>
              </a:extLst>
            </p:cNvPr>
            <p:cNvSpPr txBox="1"/>
            <p:nvPr/>
          </p:nvSpPr>
          <p:spPr>
            <a:xfrm rot="16200000">
              <a:off x="11729327" y="3833687"/>
              <a:ext cx="619412" cy="331200"/>
            </a:xfrm>
            <a:prstGeom prst="rect">
              <a:avLst/>
            </a:prstGeom>
            <a:noFill/>
          </p:spPr>
          <p:txBody>
            <a:bodyPr wrap="none" lIns="0" tIns="0" rIns="0" bIns="0" rtlCol="0">
              <a:noAutofit/>
            </a:bodyPr>
            <a:lstStyle/>
            <a:p>
              <a:pPr algn="l"/>
              <a:r>
                <a:rPr lang="en-US" sz="1200" b="1"/>
                <a:t>vSites</a:t>
              </a:r>
            </a:p>
          </p:txBody>
        </p:sp>
      </p:grpSp>
      <p:grpSp>
        <p:nvGrpSpPr>
          <p:cNvPr id="7" name="Gruppieren 6">
            <a:extLst>
              <a:ext uri="{FF2B5EF4-FFF2-40B4-BE49-F238E27FC236}">
                <a16:creationId xmlns:a16="http://schemas.microsoft.com/office/drawing/2014/main" id="{76C1B7D2-6CA8-4013-9D17-56C6566065A3}"/>
              </a:ext>
            </a:extLst>
          </p:cNvPr>
          <p:cNvGrpSpPr/>
          <p:nvPr/>
        </p:nvGrpSpPr>
        <p:grpSpPr>
          <a:xfrm>
            <a:off x="6695376" y="4609724"/>
            <a:ext cx="5490201" cy="710423"/>
            <a:chOff x="6695376" y="4609724"/>
            <a:chExt cx="5490201" cy="710423"/>
          </a:xfrm>
        </p:grpSpPr>
        <p:sp>
          <p:nvSpPr>
            <p:cNvPr id="66" name="Rechteck 65">
              <a:extLst>
                <a:ext uri="{FF2B5EF4-FFF2-40B4-BE49-F238E27FC236}">
                  <a16:creationId xmlns:a16="http://schemas.microsoft.com/office/drawing/2014/main" id="{C5E75597-42B3-6BCA-E84E-E2642AE1B81D}"/>
                </a:ext>
              </a:extLst>
            </p:cNvPr>
            <p:cNvSpPr/>
            <p:nvPr/>
          </p:nvSpPr>
          <p:spPr>
            <a:xfrm>
              <a:off x="6695376" y="4682838"/>
              <a:ext cx="5385787" cy="637309"/>
            </a:xfrm>
            <a:prstGeom prst="rect">
              <a:avLst/>
            </a:prstGeom>
            <a:noFill/>
            <a:ln w="25400">
              <a:solidFill>
                <a:srgbClr val="EC660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pPr algn="l"/>
              <a:endParaRPr lang="en-US" sz="1100" b="0" i="0">
                <a:solidFill>
                  <a:srgbClr val="000000"/>
                </a:solidFill>
                <a:effectLst/>
              </a:endParaRPr>
            </a:p>
          </p:txBody>
        </p:sp>
        <p:sp>
          <p:nvSpPr>
            <p:cNvPr id="68" name="Textfeld 67">
              <a:extLst>
                <a:ext uri="{FF2B5EF4-FFF2-40B4-BE49-F238E27FC236}">
                  <a16:creationId xmlns:a16="http://schemas.microsoft.com/office/drawing/2014/main" id="{52A289C4-C55A-E3C7-99A8-3466D728306D}"/>
                </a:ext>
              </a:extLst>
            </p:cNvPr>
            <p:cNvSpPr txBox="1"/>
            <p:nvPr/>
          </p:nvSpPr>
          <p:spPr>
            <a:xfrm rot="16200000">
              <a:off x="11710271" y="4753830"/>
              <a:ext cx="619412" cy="331200"/>
            </a:xfrm>
            <a:prstGeom prst="rect">
              <a:avLst/>
            </a:prstGeom>
            <a:noFill/>
          </p:spPr>
          <p:txBody>
            <a:bodyPr wrap="none" lIns="0" tIns="0" rIns="0" bIns="0" rtlCol="0">
              <a:noAutofit/>
            </a:bodyPr>
            <a:lstStyle/>
            <a:p>
              <a:pPr algn="l"/>
              <a:r>
                <a:rPr lang="en-US" sz="1200" b="1"/>
                <a:t>pSites</a:t>
              </a:r>
            </a:p>
          </p:txBody>
        </p:sp>
      </p:grpSp>
      <p:pic>
        <p:nvPicPr>
          <p:cNvPr id="6" name="Grafik 5" descr="Ein Bild, das Screenshot, Text, Diagramm, Reihe enthält.&#10;&#10;KI-generierte Inhalte können fehlerhaft sein.">
            <a:extLst>
              <a:ext uri="{FF2B5EF4-FFF2-40B4-BE49-F238E27FC236}">
                <a16:creationId xmlns:a16="http://schemas.microsoft.com/office/drawing/2014/main" id="{ACB6F702-7C31-8892-445E-AB434046EDEB}"/>
              </a:ext>
            </a:extLst>
          </p:cNvPr>
          <p:cNvPicPr>
            <a:picLocks noChangeAspect="1"/>
          </p:cNvPicPr>
          <p:nvPr/>
        </p:nvPicPr>
        <p:blipFill>
          <a:blip r:embed="rId7"/>
          <a:stretch>
            <a:fillRect/>
          </a:stretch>
        </p:blipFill>
        <p:spPr>
          <a:xfrm>
            <a:off x="376539" y="1324401"/>
            <a:ext cx="11373424" cy="3980698"/>
          </a:xfrm>
          <a:prstGeom prst="rect">
            <a:avLst/>
          </a:prstGeom>
        </p:spPr>
      </p:pic>
      <p:pic>
        <p:nvPicPr>
          <p:cNvPr id="10" name="Grafik 9" descr="Warnung mit einfarbiger Füllung">
            <a:extLst>
              <a:ext uri="{FF2B5EF4-FFF2-40B4-BE49-F238E27FC236}">
                <a16:creationId xmlns:a16="http://schemas.microsoft.com/office/drawing/2014/main" id="{11859698-03D5-6C10-EE20-B5EB83D3D4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8006" y="3763761"/>
            <a:ext cx="260114" cy="260114"/>
          </a:xfrm>
          <a:prstGeom prst="rect">
            <a:avLst/>
          </a:prstGeom>
        </p:spPr>
      </p:pic>
      <p:pic>
        <p:nvPicPr>
          <p:cNvPr id="5" name="Grafik 9" descr="Warnung mit einfarbiger Füllung">
            <a:extLst>
              <a:ext uri="{FF2B5EF4-FFF2-40B4-BE49-F238E27FC236}">
                <a16:creationId xmlns:a16="http://schemas.microsoft.com/office/drawing/2014/main" id="{27A96558-4659-7F8F-2786-88B6E31C02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18274" y="4919429"/>
            <a:ext cx="260114" cy="287819"/>
          </a:xfrm>
          <a:prstGeom prst="rect">
            <a:avLst/>
          </a:prstGeom>
        </p:spPr>
      </p:pic>
      <p:pic>
        <p:nvPicPr>
          <p:cNvPr id="9" name="Picture 8" descr="A diagram of a software development&#10;&#10;AI-generated content may be incorrect.">
            <a:extLst>
              <a:ext uri="{FF2B5EF4-FFF2-40B4-BE49-F238E27FC236}">
                <a16:creationId xmlns:a16="http://schemas.microsoft.com/office/drawing/2014/main" id="{48AD142C-0860-EFED-00A9-AF35C1568E69}"/>
              </a:ext>
            </a:extLst>
          </p:cNvPr>
          <p:cNvPicPr>
            <a:picLocks noChangeAspect="1"/>
          </p:cNvPicPr>
          <p:nvPr/>
        </p:nvPicPr>
        <p:blipFill>
          <a:blip r:embed="rId10"/>
          <a:stretch>
            <a:fillRect/>
          </a:stretch>
        </p:blipFill>
        <p:spPr>
          <a:xfrm>
            <a:off x="10607098" y="151074"/>
            <a:ext cx="1235403" cy="1065476"/>
          </a:xfrm>
          <a:prstGeom prst="rect">
            <a:avLst/>
          </a:prstGeom>
        </p:spPr>
      </p:pic>
      <p:sp>
        <p:nvSpPr>
          <p:cNvPr id="11" name="TextBox 10">
            <a:extLst>
              <a:ext uri="{FF2B5EF4-FFF2-40B4-BE49-F238E27FC236}">
                <a16:creationId xmlns:a16="http://schemas.microsoft.com/office/drawing/2014/main" id="{638AF29C-BFDB-2C5A-CE0E-FB2862E72094}"/>
              </a:ext>
            </a:extLst>
          </p:cNvPr>
          <p:cNvSpPr txBox="1"/>
          <p:nvPr/>
        </p:nvSpPr>
        <p:spPr>
          <a:xfrm>
            <a:off x="137786" y="2229633"/>
            <a:ext cx="0" cy="0"/>
          </a:xfrm>
          <a:prstGeom prst="rect">
            <a:avLst/>
          </a:prstGeom>
          <a:noFill/>
        </p:spPr>
        <p:txBody>
          <a:bodyPr wrap="none" lIns="0" tIns="0" rIns="0" bIns="0" rtlCol="0">
            <a:noAutofit/>
          </a:bodyPr>
          <a:lstStyle/>
          <a:p>
            <a:pPr algn="l"/>
            <a:endParaRPr lang="en-DE" err="1"/>
          </a:p>
        </p:txBody>
      </p:sp>
    </p:spTree>
    <p:extLst>
      <p:ext uri="{BB962C8B-B14F-4D97-AF65-F5344CB8AC3E}">
        <p14:creationId xmlns:p14="http://schemas.microsoft.com/office/powerpoint/2010/main" val="3062113544"/>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A77D0-678C-F990-4A64-F8CD1DF056C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480766-276B-272E-BFC2-89E3287C89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think-cell data - do not delete" hidden="1">
                        <a:extLst>
                          <a:ext uri="{FF2B5EF4-FFF2-40B4-BE49-F238E27FC236}">
                            <a16:creationId xmlns:a16="http://schemas.microsoft.com/office/drawing/2014/main" id="{73480766-276B-272E-BFC2-89E3287C89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D2BB0D-E5B1-20C1-95B1-6479F8917711}"/>
              </a:ext>
            </a:extLst>
          </p:cNvPr>
          <p:cNvSpPr>
            <a:spLocks noGrp="1"/>
          </p:cNvSpPr>
          <p:nvPr>
            <p:ph type="title"/>
          </p:nvPr>
        </p:nvSpPr>
        <p:spPr/>
        <p:txBody>
          <a:bodyPr vert="horz"/>
          <a:lstStyle/>
          <a:p>
            <a:r>
              <a:rPr lang="en-US"/>
              <a:t>Next Steps - Testing </a:t>
            </a:r>
            <a:br>
              <a:rPr lang="en-US"/>
            </a:br>
            <a:r>
              <a:rPr lang="en-US"/>
              <a:t>Integration strategy</a:t>
            </a:r>
            <a:r>
              <a:rPr lang="en-US" sz="2000" b="0"/>
              <a:t>… automated system under test (</a:t>
            </a:r>
            <a:r>
              <a:rPr lang="en-US" sz="2000" b="0" err="1"/>
              <a:t>SuT</a:t>
            </a:r>
            <a:r>
              <a:rPr lang="en-US" sz="2000" b="0"/>
              <a:t>) provisioning</a:t>
            </a:r>
            <a:endParaRPr lang="en-US" b="0"/>
          </a:p>
        </p:txBody>
      </p:sp>
      <p:sp>
        <p:nvSpPr>
          <p:cNvPr id="3" name="Footer Placeholder 2">
            <a:extLst>
              <a:ext uri="{FF2B5EF4-FFF2-40B4-BE49-F238E27FC236}">
                <a16:creationId xmlns:a16="http://schemas.microsoft.com/office/drawing/2014/main" id="{61BC7E9D-8452-884B-EAD0-7D399CDD3C52}"/>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mn-cs"/>
              </a:rPr>
              <a:t>Confidential © Siemens Gamesa Renewable Energy, 2025 | </a:t>
            </a:r>
            <a:r>
              <a:rPr kumimoji="0" lang="en-US" sz="1000" b="0" i="0" u="none" strike="noStrike" kern="1200" cap="none" spc="0" normalizeH="0" baseline="0" noProof="0" err="1">
                <a:ln>
                  <a:noFill/>
                </a:ln>
                <a:solidFill>
                  <a:prstClr val="black"/>
                </a:solidFill>
                <a:effectLst/>
                <a:uLnTx/>
                <a:uFillTx/>
                <a:latin typeface="Arial"/>
                <a:ea typeface="+mn-ea"/>
                <a:cs typeface="+mn-cs"/>
              </a:rPr>
              <a:t>DevSecOps</a:t>
            </a:r>
            <a:r>
              <a:rPr kumimoji="0" lang="en-US" sz="1000" b="0" i="0" u="none" strike="noStrike" kern="1200" cap="none" spc="0" normalizeH="0" baseline="0" noProof="0">
                <a:ln>
                  <a:noFill/>
                </a:ln>
                <a:solidFill>
                  <a:prstClr val="black"/>
                </a:solidFill>
                <a:effectLst/>
                <a:uLnTx/>
                <a:uFillTx/>
                <a:latin typeface="Arial"/>
                <a:ea typeface="+mn-ea"/>
                <a:cs typeface="+mn-cs"/>
              </a:rPr>
              <a:t> Program </a:t>
            </a:r>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sp>
        <p:nvSpPr>
          <p:cNvPr id="11" name="TextBox 8">
            <a:extLst>
              <a:ext uri="{FF2B5EF4-FFF2-40B4-BE49-F238E27FC236}">
                <a16:creationId xmlns:a16="http://schemas.microsoft.com/office/drawing/2014/main" id="{2D9B0F28-8512-DC29-3A1A-FF178B5446A5}"/>
              </a:ext>
            </a:extLst>
          </p:cNvPr>
          <p:cNvSpPr txBox="1"/>
          <p:nvPr/>
        </p:nvSpPr>
        <p:spPr>
          <a:xfrm>
            <a:off x="319812" y="4136930"/>
            <a:ext cx="5593620" cy="2520243"/>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Arial"/>
                <a:ea typeface="+mn-ea"/>
                <a:cs typeface="+mn-cs"/>
              </a:rPr>
              <a:t>Setting up a full MySite360 instance includes a total of </a:t>
            </a:r>
            <a:r>
              <a:rPr kumimoji="0" lang="en-US" sz="1400" b="1" i="0" u="none" strike="noStrike" kern="1200" cap="none" spc="0" normalizeH="0" baseline="0">
                <a:ln>
                  <a:noFill/>
                </a:ln>
                <a:solidFill>
                  <a:prstClr val="black"/>
                </a:solidFill>
                <a:effectLst/>
                <a:uLnTx/>
                <a:uFillTx/>
                <a:latin typeface="Arial"/>
                <a:ea typeface="+mn-ea"/>
                <a:cs typeface="+mn-cs"/>
              </a:rPr>
              <a:t>47 VMs with hard constrains</a:t>
            </a:r>
            <a:r>
              <a:rPr kumimoji="0" lang="en-US" sz="1400" b="0" i="0" u="none" strike="noStrike" kern="1200" cap="none" spc="0" normalizeH="0" baseline="0">
                <a:ln>
                  <a:noFill/>
                </a:ln>
                <a:solidFill>
                  <a:prstClr val="black"/>
                </a:solidFill>
                <a:effectLst/>
                <a:uLnTx/>
                <a:uFillTx/>
                <a:latin typeface="Arial"/>
                <a:ea typeface="+mn-ea"/>
                <a:cs typeface="+mn-cs"/>
              </a:rPr>
              <a:t> like static IPs and Ports</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Huge amount of different provisioning tooling is used including MySite360 self developed helpers</a:t>
            </a:r>
            <a:r>
              <a:rPr lang="en-US" sz="1400" b="1">
                <a:solidFill>
                  <a:prstClr val="black"/>
                </a:solidFill>
                <a:latin typeface="Arial"/>
              </a:rPr>
              <a:t>: K8s-clusters, Ansible, Chef, Terraform, GNS3, SDMS, DT</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Arial"/>
                <a:ea typeface="+mn-ea"/>
                <a:cs typeface="+mn-cs"/>
              </a:rPr>
              <a:t>MySite360 using both virtual and physical testing sites.</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prstClr val="black"/>
                </a:solidFill>
                <a:latin typeface="Arial"/>
              </a:rPr>
              <a:t>Currently, manual environment preparation takes </a:t>
            </a:r>
            <a:r>
              <a:rPr lang="en-US" sz="1400" b="1">
                <a:solidFill>
                  <a:prstClr val="black"/>
                </a:solidFill>
                <a:latin typeface="Arial"/>
              </a:rPr>
              <a:t>up to 2 weeks</a:t>
            </a:r>
            <a:r>
              <a:rPr lang="en-US" sz="1400">
                <a:solidFill>
                  <a:prstClr val="black"/>
                </a:solidFill>
                <a:latin typeface="Arial"/>
              </a:rPr>
              <a:t>.</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Arial"/>
                <a:ea typeface="+mn-ea"/>
                <a:cs typeface="+mn-cs"/>
              </a:rPr>
              <a:t>Proposal is to prepare a </a:t>
            </a:r>
            <a:r>
              <a:rPr kumimoji="0" lang="en-US" sz="1400" b="1" i="0" u="none" strike="noStrike" kern="1200" cap="none" spc="0" normalizeH="0" baseline="0">
                <a:ln>
                  <a:noFill/>
                </a:ln>
                <a:solidFill>
                  <a:prstClr val="black"/>
                </a:solidFill>
                <a:effectLst/>
                <a:uLnTx/>
                <a:uFillTx/>
                <a:latin typeface="Arial"/>
                <a:ea typeface="+mn-ea"/>
                <a:cs typeface="+mn-cs"/>
              </a:rPr>
              <a:t>Golden-system</a:t>
            </a:r>
            <a:r>
              <a:rPr kumimoji="0" lang="en-US" sz="1400" b="0" i="0" u="none" strike="noStrike" kern="1200" cap="none" spc="0" normalizeH="0" baseline="0">
                <a:ln>
                  <a:noFill/>
                </a:ln>
                <a:solidFill>
                  <a:prstClr val="black"/>
                </a:solidFill>
                <a:effectLst/>
                <a:uLnTx/>
                <a:uFillTx/>
                <a:latin typeface="Arial"/>
                <a:ea typeface="+mn-ea"/>
                <a:cs typeface="+mn-cs"/>
              </a:rPr>
              <a:t>.          Instal</a:t>
            </a:r>
            <a:r>
              <a:rPr lang="en-US" sz="1400">
                <a:solidFill>
                  <a:prstClr val="black"/>
                </a:solidFill>
                <a:latin typeface="Arial"/>
              </a:rPr>
              <a:t>l on top your component/application. </a:t>
            </a: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Arial"/>
                <a:ea typeface="+mn-ea"/>
                <a:cs typeface="+mn-cs"/>
              </a:rPr>
              <a:t>Improve </a:t>
            </a:r>
            <a:r>
              <a:rPr kumimoji="0" lang="en-US" sz="1400" b="1" i="0" u="none" strike="noStrike" kern="1200" cap="none" spc="0" normalizeH="0" baseline="0">
                <a:ln>
                  <a:noFill/>
                </a:ln>
                <a:solidFill>
                  <a:prstClr val="black"/>
                </a:solidFill>
                <a:effectLst/>
                <a:uLnTx/>
                <a:uFillTx/>
                <a:latin typeface="Arial"/>
                <a:ea typeface="+mn-ea"/>
                <a:cs typeface="+mn-cs"/>
              </a:rPr>
              <a:t>Testability</a:t>
            </a:r>
            <a:r>
              <a:rPr kumimoji="0" lang="en-US" sz="1400" b="0" i="0" u="none" strike="noStrike" kern="1200" cap="none" spc="0" normalizeH="0" baseline="0">
                <a:ln>
                  <a:noFill/>
                </a:ln>
                <a:solidFill>
                  <a:prstClr val="black"/>
                </a:solidFill>
                <a:effectLst/>
                <a:uLnTx/>
                <a:uFillTx/>
                <a:latin typeface="Arial"/>
                <a:ea typeface="+mn-ea"/>
                <a:cs typeface="+mn-cs"/>
              </a:rPr>
              <a:t> (e.</a:t>
            </a:r>
            <a:r>
              <a:rPr lang="en-US" sz="1400">
                <a:solidFill>
                  <a:prstClr val="black"/>
                </a:solidFill>
                <a:latin typeface="Arial"/>
              </a:rPr>
              <a:t>g. injection points, data access) linked with the architecture </a:t>
            </a:r>
            <a:endParaRPr kumimoji="0" lang="en-US" sz="1400" b="0" i="0" u="none" strike="noStrike" kern="1200" cap="none" spc="0" normalizeH="0" baseline="0">
              <a:ln>
                <a:noFill/>
              </a:ln>
              <a:solidFill>
                <a:prstClr val="black"/>
              </a:solidFill>
              <a:effectLst/>
              <a:uLnTx/>
              <a:uFillTx/>
              <a:latin typeface="Arial"/>
              <a:ea typeface="+mn-ea"/>
              <a:cs typeface="+mn-cs"/>
            </a:endParaRP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Arial"/>
              <a:ea typeface="+mn-ea"/>
              <a:cs typeface="+mn-cs"/>
            </a:endParaRP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Arial"/>
              <a:ea typeface="+mn-ea"/>
              <a:cs typeface="+mn-cs"/>
            </a:endParaRPr>
          </a:p>
          <a:p>
            <a:pPr marL="180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Arial"/>
              <a:ea typeface="+mn-ea"/>
              <a:cs typeface="+mn-cs"/>
            </a:endParaRPr>
          </a:p>
        </p:txBody>
      </p:sp>
      <p:sp>
        <p:nvSpPr>
          <p:cNvPr id="12" name="TextBox 44">
            <a:extLst>
              <a:ext uri="{FF2B5EF4-FFF2-40B4-BE49-F238E27FC236}">
                <a16:creationId xmlns:a16="http://schemas.microsoft.com/office/drawing/2014/main" id="{8EDF3E7C-B05B-2C97-15DC-255EB225A902}"/>
              </a:ext>
            </a:extLst>
          </p:cNvPr>
          <p:cNvSpPr txBox="1"/>
          <p:nvPr/>
        </p:nvSpPr>
        <p:spPr>
          <a:xfrm>
            <a:off x="319810" y="3805731"/>
            <a:ext cx="5593621"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prstClr val="white"/>
                </a:solidFill>
                <a:latin typeface="Arial"/>
              </a:rPr>
              <a:t>Automated Provisioning</a:t>
            </a:r>
            <a:endParaRPr kumimoji="0" lang="en-US" sz="1400" b="1" i="0" u="none" strike="noStrike" kern="1200" cap="none" spc="0" normalizeH="0" baseline="0">
              <a:ln>
                <a:noFill/>
              </a:ln>
              <a:solidFill>
                <a:prstClr val="white"/>
              </a:solidFill>
              <a:effectLst/>
              <a:uLnTx/>
              <a:uFillTx/>
              <a:latin typeface="Arial"/>
              <a:ea typeface="+mn-ea"/>
              <a:cs typeface="+mn-cs"/>
            </a:endParaRPr>
          </a:p>
        </p:txBody>
      </p:sp>
      <p:pic>
        <p:nvPicPr>
          <p:cNvPr id="15" name="Grafik 14" descr="Ein Bild, das Text, Screenshot, Diagramm, Schrift enthält.&#10;&#10;KI-generierte Inhalte können fehlerhaft sein.">
            <a:extLst>
              <a:ext uri="{FF2B5EF4-FFF2-40B4-BE49-F238E27FC236}">
                <a16:creationId xmlns:a16="http://schemas.microsoft.com/office/drawing/2014/main" id="{F15975AB-2DD0-7076-8404-60A46D7D75CE}"/>
              </a:ext>
            </a:extLst>
          </p:cNvPr>
          <p:cNvPicPr>
            <a:picLocks noChangeAspect="1"/>
          </p:cNvPicPr>
          <p:nvPr/>
        </p:nvPicPr>
        <p:blipFill>
          <a:blip r:embed="rId5"/>
          <a:stretch>
            <a:fillRect/>
          </a:stretch>
        </p:blipFill>
        <p:spPr>
          <a:xfrm>
            <a:off x="7825574" y="1379824"/>
            <a:ext cx="3738563" cy="4634190"/>
          </a:xfrm>
          <a:prstGeom prst="rect">
            <a:avLst/>
          </a:prstGeom>
        </p:spPr>
      </p:pic>
      <p:pic>
        <p:nvPicPr>
          <p:cNvPr id="17" name="Grafik 16" descr="Ein Bild, das Screenshot, Text, Diagramm, Design enthält.&#10;&#10;KI-generierte Inhalte können fehlerhaft sein.">
            <a:extLst>
              <a:ext uri="{FF2B5EF4-FFF2-40B4-BE49-F238E27FC236}">
                <a16:creationId xmlns:a16="http://schemas.microsoft.com/office/drawing/2014/main" id="{5C637D5A-9A4C-FA93-CF2D-0E3E8ED1E116}"/>
              </a:ext>
            </a:extLst>
          </p:cNvPr>
          <p:cNvPicPr>
            <a:picLocks noChangeAspect="1"/>
          </p:cNvPicPr>
          <p:nvPr/>
        </p:nvPicPr>
        <p:blipFill>
          <a:blip r:embed="rId6"/>
          <a:stretch>
            <a:fillRect/>
          </a:stretch>
        </p:blipFill>
        <p:spPr>
          <a:xfrm>
            <a:off x="509587" y="1379824"/>
            <a:ext cx="6767513" cy="2210025"/>
          </a:xfrm>
          <a:prstGeom prst="rect">
            <a:avLst/>
          </a:prstGeom>
        </p:spPr>
      </p:pic>
      <p:pic>
        <p:nvPicPr>
          <p:cNvPr id="8" name="Graphic 7" descr="Continuous Improvement with solid fill">
            <a:extLst>
              <a:ext uri="{FF2B5EF4-FFF2-40B4-BE49-F238E27FC236}">
                <a16:creationId xmlns:a16="http://schemas.microsoft.com/office/drawing/2014/main" id="{BDBFA7F0-83FC-9C80-F539-70FF65C00D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60293" y="2484836"/>
            <a:ext cx="914400" cy="914400"/>
          </a:xfrm>
          <a:prstGeom prst="rect">
            <a:avLst/>
          </a:prstGeom>
        </p:spPr>
      </p:pic>
      <p:sp>
        <p:nvSpPr>
          <p:cNvPr id="9" name="TextBox 44">
            <a:extLst>
              <a:ext uri="{FF2B5EF4-FFF2-40B4-BE49-F238E27FC236}">
                <a16:creationId xmlns:a16="http://schemas.microsoft.com/office/drawing/2014/main" id="{7CF068A9-9082-3A96-F4FE-80B1939C8DF3}"/>
              </a:ext>
            </a:extLst>
          </p:cNvPr>
          <p:cNvSpPr txBox="1"/>
          <p:nvPr/>
        </p:nvSpPr>
        <p:spPr>
          <a:xfrm>
            <a:off x="8332470" y="6099639"/>
            <a:ext cx="2724769" cy="331200"/>
          </a:xfrm>
          <a:prstGeom prst="rect">
            <a:avLst/>
          </a:prstGeom>
          <a:solidFill>
            <a:schemeClr val="accent1"/>
          </a:solidFill>
        </p:spPr>
        <p:txBody>
          <a:bodyPr wrap="square" lIns="108000" tIns="108000" rIns="108000" bIns="108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srgbClr val="FFC000"/>
                </a:solidFill>
                <a:effectLst/>
                <a:uLnTx/>
                <a:uFillTx/>
                <a:latin typeface="Arial"/>
                <a:ea typeface="+mn-ea"/>
                <a:cs typeface="+mn-cs"/>
              </a:rPr>
              <a:t>ART-E Platform + Infra</a:t>
            </a:r>
          </a:p>
        </p:txBody>
      </p:sp>
      <p:pic>
        <p:nvPicPr>
          <p:cNvPr id="10" name="Graphic 9" descr="Continuous Improvement with solid fill">
            <a:extLst>
              <a:ext uri="{FF2B5EF4-FFF2-40B4-BE49-F238E27FC236}">
                <a16:creationId xmlns:a16="http://schemas.microsoft.com/office/drawing/2014/main" id="{4424E1E8-682E-B79C-14A1-65FE334137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6050" y="5644021"/>
            <a:ext cx="501574" cy="501574"/>
          </a:xfrm>
          <a:prstGeom prst="rect">
            <a:avLst/>
          </a:prstGeom>
        </p:spPr>
      </p:pic>
      <p:pic>
        <p:nvPicPr>
          <p:cNvPr id="14" name="Picture 13" descr="A diagram of a software development&#10;&#10;AI-generated content may be incorrect.">
            <a:extLst>
              <a:ext uri="{FF2B5EF4-FFF2-40B4-BE49-F238E27FC236}">
                <a16:creationId xmlns:a16="http://schemas.microsoft.com/office/drawing/2014/main" id="{A2B698C5-DCD5-A574-3202-8D5E8E8D1E80}"/>
              </a:ext>
            </a:extLst>
          </p:cNvPr>
          <p:cNvPicPr>
            <a:picLocks noChangeAspect="1"/>
          </p:cNvPicPr>
          <p:nvPr/>
        </p:nvPicPr>
        <p:blipFill>
          <a:blip r:embed="rId9"/>
          <a:stretch>
            <a:fillRect/>
          </a:stretch>
        </p:blipFill>
        <p:spPr>
          <a:xfrm>
            <a:off x="10607098" y="151074"/>
            <a:ext cx="1235403" cy="1065476"/>
          </a:xfrm>
          <a:prstGeom prst="rect">
            <a:avLst/>
          </a:prstGeom>
        </p:spPr>
      </p:pic>
    </p:spTree>
    <p:extLst>
      <p:ext uri="{BB962C8B-B14F-4D97-AF65-F5344CB8AC3E}">
        <p14:creationId xmlns:p14="http://schemas.microsoft.com/office/powerpoint/2010/main" val="404851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82F4B-7C02-40D4-DFEB-D333E03CB19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CC2349-188D-D2A1-C2D4-D4B48F0F2BE5}"/>
              </a:ext>
            </a:extLst>
          </p:cNvPr>
          <p:cNvSpPr>
            <a:spLocks noGrp="1"/>
          </p:cNvSpPr>
          <p:nvPr>
            <p:ph type="title"/>
          </p:nvPr>
        </p:nvSpPr>
        <p:spPr/>
        <p:txBody>
          <a:bodyPr/>
          <a:lstStyle/>
          <a:p>
            <a:r>
              <a:rPr lang="en-US"/>
              <a:t>Next Steps – Testing</a:t>
            </a:r>
            <a:br>
              <a:rPr lang="en-US"/>
            </a:br>
            <a:r>
              <a:rPr lang="en-US"/>
              <a:t>Quality Attributes </a:t>
            </a:r>
            <a:r>
              <a:rPr lang="en-US" b="0"/>
              <a:t>… NFRs and Risk-Based Testing</a:t>
            </a:r>
            <a:br>
              <a:rPr lang="en-US"/>
            </a:br>
            <a:endParaRPr lang="en-US" b="0"/>
          </a:p>
        </p:txBody>
      </p:sp>
      <p:sp>
        <p:nvSpPr>
          <p:cNvPr id="3" name="Fußzeilenplatzhalter 2">
            <a:extLst>
              <a:ext uri="{FF2B5EF4-FFF2-40B4-BE49-F238E27FC236}">
                <a16:creationId xmlns:a16="http://schemas.microsoft.com/office/drawing/2014/main" id="{C4C37B72-7EF3-4381-AB75-31472D7DAA28}"/>
              </a:ext>
            </a:extLst>
          </p:cNvPr>
          <p:cNvSpPr>
            <a:spLocks noGrp="1"/>
          </p:cNvSpPr>
          <p:nvPr>
            <p:ph type="ftr" sz="quarter" idx="11"/>
          </p:nvPr>
        </p:nvSpPr>
        <p:spPr/>
        <p:txBody>
          <a:bodyPr/>
          <a:lstStyle/>
          <a:p>
            <a:r>
              <a:rPr lang="en-US"/>
              <a:t>Confidential © Siemens Gamesa Renewable Energy, 2025 | DevSecOps Program </a:t>
            </a:r>
            <a:endParaRPr lang="en-GB"/>
          </a:p>
        </p:txBody>
      </p:sp>
      <p:sp>
        <p:nvSpPr>
          <p:cNvPr id="8" name="TextBox 8">
            <a:extLst>
              <a:ext uri="{FF2B5EF4-FFF2-40B4-BE49-F238E27FC236}">
                <a16:creationId xmlns:a16="http://schemas.microsoft.com/office/drawing/2014/main" id="{C281AAC2-6665-1E23-5764-B440735B3197}"/>
              </a:ext>
            </a:extLst>
          </p:cNvPr>
          <p:cNvSpPr txBox="1"/>
          <p:nvPr/>
        </p:nvSpPr>
        <p:spPr>
          <a:xfrm>
            <a:off x="574253" y="1950102"/>
            <a:ext cx="5084038" cy="2850498"/>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Identify the most </a:t>
            </a:r>
            <a:r>
              <a:rPr lang="en-US" sz="1200" b="1">
                <a:solidFill>
                  <a:prstClr val="black"/>
                </a:solidFill>
                <a:latin typeface="Arial"/>
              </a:rPr>
              <a:t>relevant Quality Attributes </a:t>
            </a:r>
            <a:r>
              <a:rPr lang="en-US" sz="1200">
                <a:solidFill>
                  <a:prstClr val="black"/>
                </a:solidFill>
                <a:latin typeface="Arial"/>
              </a:rPr>
              <a:t>(NFRs) for the system and for each component.</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a:ln>
                  <a:noFill/>
                </a:ln>
                <a:solidFill>
                  <a:prstClr val="black"/>
                </a:solidFill>
                <a:effectLst/>
                <a:uLnTx/>
                <a:uFillTx/>
                <a:latin typeface="Arial"/>
                <a:ea typeface="+mn-ea"/>
                <a:cs typeface="+mn-cs"/>
              </a:rPr>
              <a:t>Keep in focus business relevan</a:t>
            </a:r>
            <a:r>
              <a:rPr lang="en-US" sz="1200">
                <a:solidFill>
                  <a:prstClr val="black"/>
                </a:solidFill>
                <a:latin typeface="Arial"/>
              </a:rPr>
              <a:t>ce and customer expectations. </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As reference use the </a:t>
            </a:r>
            <a:r>
              <a:rPr lang="en-US" sz="1200" b="1">
                <a:solidFill>
                  <a:prstClr val="black"/>
                </a:solidFill>
                <a:latin typeface="Arial"/>
              </a:rPr>
              <a:t>FURPS model </a:t>
            </a:r>
            <a:r>
              <a:rPr lang="en-US" sz="1200">
                <a:solidFill>
                  <a:prstClr val="black"/>
                </a:solidFill>
                <a:latin typeface="Arial"/>
              </a:rPr>
              <a:t>and adapt to your specific needs(*). *FURPS: Functionality, Usability, Reliability, Performance, *Security.</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1">
                <a:solidFill>
                  <a:prstClr val="black"/>
                </a:solidFill>
                <a:latin typeface="Arial"/>
              </a:rPr>
              <a:t>Prioritize</a:t>
            </a:r>
            <a:r>
              <a:rPr lang="en-US" sz="1200">
                <a:solidFill>
                  <a:prstClr val="black"/>
                </a:solidFill>
                <a:latin typeface="Arial"/>
              </a:rPr>
              <a:t> of these quality attributes inside the different teams and </a:t>
            </a:r>
            <a:r>
              <a:rPr lang="en-US" sz="1200" b="1">
                <a:solidFill>
                  <a:prstClr val="black"/>
                </a:solidFill>
                <a:latin typeface="Arial"/>
              </a:rPr>
              <a:t>foster alignment </a:t>
            </a:r>
            <a:r>
              <a:rPr lang="en-US" sz="1200">
                <a:solidFill>
                  <a:prstClr val="black"/>
                </a:solidFill>
                <a:latin typeface="Arial"/>
              </a:rPr>
              <a:t>on those topics. </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Apply Risk-Based Testing techniques to organize systematically the approach. (e.g. Risk-Storming) and be more efficient by focusing on the most relevant areas.</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a:ln>
                <a:noFill/>
              </a:ln>
              <a:solidFill>
                <a:prstClr val="black"/>
              </a:solidFill>
              <a:effectLst/>
              <a:uLnTx/>
              <a:uFillTx/>
              <a:latin typeface="Arial"/>
              <a:ea typeface="+mn-ea"/>
              <a:cs typeface="+mn-cs"/>
            </a:endParaRPr>
          </a:p>
        </p:txBody>
      </p:sp>
      <p:sp>
        <p:nvSpPr>
          <p:cNvPr id="9" name="TextBox 44">
            <a:extLst>
              <a:ext uri="{FF2B5EF4-FFF2-40B4-BE49-F238E27FC236}">
                <a16:creationId xmlns:a16="http://schemas.microsoft.com/office/drawing/2014/main" id="{7FEC03B3-A89B-EABA-EF9D-0CE244A0F931}"/>
              </a:ext>
            </a:extLst>
          </p:cNvPr>
          <p:cNvSpPr txBox="1"/>
          <p:nvPr/>
        </p:nvSpPr>
        <p:spPr>
          <a:xfrm>
            <a:off x="574251" y="1618902"/>
            <a:ext cx="508403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Risk-Based Testing of NFRs</a:t>
            </a:r>
          </a:p>
        </p:txBody>
      </p:sp>
      <p:pic>
        <p:nvPicPr>
          <p:cNvPr id="1026" name="Picture 2" descr="Software Testing – Isle of IT">
            <a:extLst>
              <a:ext uri="{FF2B5EF4-FFF2-40B4-BE49-F238E27FC236}">
                <a16:creationId xmlns:a16="http://schemas.microsoft.com/office/drawing/2014/main" id="{7E91473F-8B0E-00E3-2989-C559D84F6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674" y="3297623"/>
            <a:ext cx="4286250" cy="23192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k-based Testing: A Roadmap To Follow">
            <a:extLst>
              <a:ext uri="{FF2B5EF4-FFF2-40B4-BE49-F238E27FC236}">
                <a16:creationId xmlns:a16="http://schemas.microsoft.com/office/drawing/2014/main" id="{292B1FF0-A1F4-15C7-5758-AF8744C85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892" y="1618902"/>
            <a:ext cx="2867815" cy="16787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E4666E-2250-264A-1EC5-30E677E2D467}"/>
              </a:ext>
            </a:extLst>
          </p:cNvPr>
          <p:cNvSpPr txBox="1"/>
          <p:nvPr/>
        </p:nvSpPr>
        <p:spPr>
          <a:xfrm>
            <a:off x="9008827" y="5995284"/>
            <a:ext cx="2560320" cy="397565"/>
          </a:xfrm>
          <a:prstGeom prst="rect">
            <a:avLst/>
          </a:prstGeom>
          <a:noFill/>
        </p:spPr>
        <p:txBody>
          <a:bodyPr wrap="square" lIns="0" tIns="0" rIns="0" bIns="0" rtlCol="0">
            <a:noAutofit/>
          </a:bodyPr>
          <a:lstStyle/>
          <a:p>
            <a:pPr marL="0" marR="0" lvl="1" algn="l" defTabSz="914400" rtl="0" eaLnBrk="1" fontAlgn="auto" latinLnBrk="0" hangingPunct="1">
              <a:spcBef>
                <a:spcPts val="600"/>
              </a:spcBef>
              <a:spcAft>
                <a:spcPct val="0"/>
              </a:spcAft>
              <a:buClr>
                <a:schemeClr val="accent1"/>
              </a:buClr>
              <a:buSzTx/>
              <a:tabLst/>
              <a:defRPr/>
            </a:pPr>
            <a:r>
              <a:rPr kumimoji="0" lang="en-US" sz="700" i="0" u="none" strike="noStrike" kern="1200" cap="none" spc="0" normalizeH="0" baseline="0" noProof="0">
                <a:ln>
                  <a:noFill/>
                </a:ln>
                <a:solidFill>
                  <a:prstClr val="black"/>
                </a:solidFill>
                <a:effectLst/>
                <a:uLnTx/>
                <a:uFillTx/>
                <a:latin typeface="Arial"/>
                <a:ea typeface="+mn-ea"/>
                <a:cs typeface="+mn-cs"/>
              </a:rPr>
              <a:t>* Note: images from </a:t>
            </a:r>
            <a:r>
              <a:rPr kumimoji="0" lang="en-US" sz="700" i="0" u="none" strike="noStrike" kern="1200" cap="none" spc="0" normalizeH="0" baseline="0" noProof="0">
                <a:ln>
                  <a:noFill/>
                </a:ln>
                <a:solidFill>
                  <a:prstClr val="black"/>
                </a:solidFill>
                <a:effectLst/>
                <a:uLnTx/>
                <a:uFillTx/>
                <a:latin typeface="Arial"/>
                <a:ea typeface="+mn-ea"/>
                <a:cs typeface="+mn-cs"/>
                <a:hlinkClick r:id="rId5"/>
              </a:rPr>
              <a:t>https://riskstormingonline.com/products/</a:t>
            </a:r>
            <a:r>
              <a:rPr kumimoji="0" lang="en-US" sz="700" i="0" u="none" strike="noStrike" kern="1200" cap="none" spc="0" normalizeH="0" baseline="0" noProof="0">
                <a:ln>
                  <a:noFill/>
                </a:ln>
                <a:solidFill>
                  <a:prstClr val="black"/>
                </a:solidFill>
                <a:effectLst/>
                <a:uLnTx/>
                <a:uFillTx/>
                <a:latin typeface="Arial"/>
                <a:ea typeface="+mn-ea"/>
                <a:cs typeface="+mn-cs"/>
              </a:rPr>
              <a:t> </a:t>
            </a:r>
          </a:p>
          <a:p>
            <a:pPr marL="0" marR="0" lvl="1" algn="l" defTabSz="914400" rtl="0" eaLnBrk="1" fontAlgn="auto" latinLnBrk="0" hangingPunct="1">
              <a:spcBef>
                <a:spcPts val="600"/>
              </a:spcBef>
              <a:spcAft>
                <a:spcPct val="0"/>
              </a:spcAft>
              <a:buClr>
                <a:schemeClr val="accent1"/>
              </a:buClr>
              <a:buSzTx/>
              <a:tabLst/>
              <a:defRPr/>
            </a:pPr>
            <a:r>
              <a:rPr kumimoji="0" lang="en-US" sz="700" i="0" u="none" strike="noStrike" kern="1200" cap="none" spc="0" normalizeH="0" baseline="0" noProof="0">
                <a:ln>
                  <a:noFill/>
                </a:ln>
                <a:solidFill>
                  <a:prstClr val="black"/>
                </a:solidFill>
                <a:effectLst/>
                <a:uLnTx/>
                <a:uFillTx/>
                <a:latin typeface="Arial"/>
                <a:ea typeface="+mn-ea"/>
                <a:cs typeface="+mn-cs"/>
                <a:hlinkClick r:id="rId6"/>
              </a:rPr>
              <a:t>https://www.scnsoft.com/software-testing/risk-based-testing</a:t>
            </a:r>
            <a:endParaRPr kumimoji="0" lang="en-US" sz="700" i="0" u="none" strike="noStrike" kern="1200" cap="none" spc="0" normalizeH="0" baseline="0" noProof="0">
              <a:ln>
                <a:noFill/>
              </a:ln>
              <a:solidFill>
                <a:prstClr val="black"/>
              </a:solidFill>
              <a:effectLst/>
              <a:uLnTx/>
              <a:uFillTx/>
              <a:latin typeface="Arial"/>
              <a:ea typeface="+mn-ea"/>
              <a:cs typeface="+mn-cs"/>
            </a:endParaRPr>
          </a:p>
          <a:p>
            <a:pPr marL="0" marR="0" lvl="1" algn="l" defTabSz="914400" rtl="0" eaLnBrk="1" fontAlgn="auto" latinLnBrk="0" hangingPunct="1">
              <a:spcBef>
                <a:spcPts val="600"/>
              </a:spcBef>
              <a:spcAft>
                <a:spcPct val="0"/>
              </a:spcAft>
              <a:buClr>
                <a:schemeClr val="accent1"/>
              </a:buClr>
              <a:buSzTx/>
              <a:tabLst/>
              <a:defRPr/>
            </a:pPr>
            <a:endParaRPr kumimoji="0" lang="en-US" sz="700" i="0" u="none" strike="noStrike" kern="1200" cap="none" spc="0" normalizeH="0" baseline="0" noProof="0">
              <a:ln>
                <a:noFill/>
              </a:ln>
              <a:solidFill>
                <a:prstClr val="black"/>
              </a:solidFill>
              <a:effectLst/>
              <a:uLnTx/>
              <a:uFillTx/>
              <a:latin typeface="Arial"/>
              <a:ea typeface="+mn-ea"/>
              <a:cs typeface="+mn-cs"/>
            </a:endParaRPr>
          </a:p>
        </p:txBody>
      </p:sp>
      <p:pic>
        <p:nvPicPr>
          <p:cNvPr id="13" name="Picture 12" descr="A diagram of a diagram&#10;&#10;AI-generated content may be incorrect.">
            <a:extLst>
              <a:ext uri="{FF2B5EF4-FFF2-40B4-BE49-F238E27FC236}">
                <a16:creationId xmlns:a16="http://schemas.microsoft.com/office/drawing/2014/main" id="{9574129E-E0EF-929D-9979-F0BFD5007547}"/>
              </a:ext>
            </a:extLst>
          </p:cNvPr>
          <p:cNvPicPr>
            <a:picLocks noChangeAspect="1"/>
          </p:cNvPicPr>
          <p:nvPr/>
        </p:nvPicPr>
        <p:blipFill>
          <a:blip r:embed="rId7"/>
          <a:stretch>
            <a:fillRect/>
          </a:stretch>
        </p:blipFill>
        <p:spPr>
          <a:xfrm>
            <a:off x="10607098" y="151074"/>
            <a:ext cx="1235403" cy="1065476"/>
          </a:xfrm>
          <a:prstGeom prst="rect">
            <a:avLst/>
          </a:prstGeom>
        </p:spPr>
      </p:pic>
    </p:spTree>
    <p:extLst>
      <p:ext uri="{BB962C8B-B14F-4D97-AF65-F5344CB8AC3E}">
        <p14:creationId xmlns:p14="http://schemas.microsoft.com/office/powerpoint/2010/main" val="283344702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3B8A8-6275-097E-F7CD-7C25C928CC9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E4851B9-9F01-39E6-9FF3-EE81966E3725}"/>
              </a:ext>
            </a:extLst>
          </p:cNvPr>
          <p:cNvSpPr>
            <a:spLocks noGrp="1"/>
          </p:cNvSpPr>
          <p:nvPr>
            <p:ph type="title"/>
          </p:nvPr>
        </p:nvSpPr>
        <p:spPr/>
        <p:txBody>
          <a:bodyPr/>
          <a:lstStyle/>
          <a:p>
            <a:r>
              <a:rPr lang="en-US"/>
              <a:t>Next Steps – Testing</a:t>
            </a:r>
            <a:br>
              <a:rPr lang="en-US"/>
            </a:br>
            <a:r>
              <a:rPr lang="en-US"/>
              <a:t>Quality Attributes </a:t>
            </a:r>
            <a:r>
              <a:rPr lang="en-US" b="0"/>
              <a:t>… Requirement Engineering</a:t>
            </a:r>
            <a:br>
              <a:rPr lang="en-US"/>
            </a:br>
            <a:endParaRPr lang="en-US" b="0"/>
          </a:p>
        </p:txBody>
      </p:sp>
      <p:sp>
        <p:nvSpPr>
          <p:cNvPr id="3" name="Fußzeilenplatzhalter 2">
            <a:extLst>
              <a:ext uri="{FF2B5EF4-FFF2-40B4-BE49-F238E27FC236}">
                <a16:creationId xmlns:a16="http://schemas.microsoft.com/office/drawing/2014/main" id="{CE26481E-D2AE-A2B2-D418-32F22564C1D6}"/>
              </a:ext>
            </a:extLst>
          </p:cNvPr>
          <p:cNvSpPr>
            <a:spLocks noGrp="1"/>
          </p:cNvSpPr>
          <p:nvPr>
            <p:ph type="ftr" sz="quarter" idx="11"/>
          </p:nvPr>
        </p:nvSpPr>
        <p:spPr/>
        <p:txBody>
          <a:bodyPr/>
          <a:lstStyle/>
          <a:p>
            <a:r>
              <a:rPr lang="en-US"/>
              <a:t>Confidential © Siemens Gamesa Renewable Energy, 2025 | DevSecOps Program </a:t>
            </a:r>
            <a:endParaRPr lang="en-GB"/>
          </a:p>
        </p:txBody>
      </p:sp>
      <p:sp>
        <p:nvSpPr>
          <p:cNvPr id="8" name="TextBox 8">
            <a:extLst>
              <a:ext uri="{FF2B5EF4-FFF2-40B4-BE49-F238E27FC236}">
                <a16:creationId xmlns:a16="http://schemas.microsoft.com/office/drawing/2014/main" id="{54E70C2F-407A-4543-78F6-85EDE07D35E5}"/>
              </a:ext>
            </a:extLst>
          </p:cNvPr>
          <p:cNvSpPr txBox="1"/>
          <p:nvPr/>
        </p:nvSpPr>
        <p:spPr>
          <a:xfrm>
            <a:off x="574253" y="1950102"/>
            <a:ext cx="5084036" cy="3288996"/>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Requirements are an essential input for testing.</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a:ln>
                  <a:noFill/>
                </a:ln>
                <a:solidFill>
                  <a:prstClr val="black"/>
                </a:solidFill>
                <a:effectLst/>
                <a:uLnTx/>
                <a:uFillTx/>
                <a:latin typeface="Arial"/>
                <a:ea typeface="+mn-ea"/>
                <a:cs typeface="+mn-cs"/>
              </a:rPr>
              <a:t>Re</a:t>
            </a:r>
            <a:r>
              <a:rPr lang="en-US" sz="1200">
                <a:solidFill>
                  <a:prstClr val="black"/>
                </a:solidFill>
                <a:latin typeface="Arial"/>
              </a:rPr>
              <a:t>quirements needs to be documented with high quality following DoD including clear formulated acceptance criteria, that allows the definition of test cases.  </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Carefully manage the link between c</a:t>
            </a:r>
            <a:r>
              <a:rPr kumimoji="0" lang="en-US" sz="1200" b="0" i="0" u="none" strike="noStrike" kern="1200" cap="none" spc="0" normalizeH="0" baseline="0">
                <a:ln>
                  <a:noFill/>
                </a:ln>
                <a:solidFill>
                  <a:prstClr val="black"/>
                </a:solidFill>
                <a:effectLst/>
                <a:uLnTx/>
                <a:uFillTx/>
                <a:latin typeface="Arial"/>
                <a:ea typeface="+mn-ea"/>
                <a:cs typeface="+mn-cs"/>
              </a:rPr>
              <a:t>ustomer requirement and Development requirement</a:t>
            </a:r>
            <a:r>
              <a:rPr lang="en-US" sz="1200">
                <a:solidFill>
                  <a:prstClr val="black"/>
                </a:solidFill>
                <a:latin typeface="Arial"/>
              </a:rPr>
              <a:t>. Assure the proper split and continuous tracing. </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Link between feature with test should be  	</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a:ln>
                  <a:noFill/>
                </a:ln>
                <a:solidFill>
                  <a:prstClr val="black"/>
                </a:solidFill>
                <a:effectLst/>
                <a:uLnTx/>
                <a:uFillTx/>
                <a:latin typeface="Arial"/>
                <a:ea typeface="+mn-ea"/>
                <a:cs typeface="+mn-cs"/>
              </a:rPr>
              <a:t>L</a:t>
            </a:r>
            <a:r>
              <a:rPr lang="en-US" sz="1200">
                <a:solidFill>
                  <a:prstClr val="black"/>
                </a:solidFill>
                <a:latin typeface="Arial"/>
              </a:rPr>
              <a:t>ong time traceability. Also after new releases.  Links and tracing should still be </a:t>
            </a:r>
          </a:p>
        </p:txBody>
      </p:sp>
      <p:sp>
        <p:nvSpPr>
          <p:cNvPr id="9" name="TextBox 44">
            <a:extLst>
              <a:ext uri="{FF2B5EF4-FFF2-40B4-BE49-F238E27FC236}">
                <a16:creationId xmlns:a16="http://schemas.microsoft.com/office/drawing/2014/main" id="{2AC86064-573D-29AF-AD6C-3B98395A690F}"/>
              </a:ext>
            </a:extLst>
          </p:cNvPr>
          <p:cNvSpPr txBox="1"/>
          <p:nvPr/>
        </p:nvSpPr>
        <p:spPr>
          <a:xfrm>
            <a:off x="574251" y="1618902"/>
            <a:ext cx="5084037"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Requirements engineering</a:t>
            </a:r>
          </a:p>
        </p:txBody>
      </p:sp>
      <p:pic>
        <p:nvPicPr>
          <p:cNvPr id="13" name="Picture 12" descr="A diagram of a diagram&#10;&#10;AI-generated content may be incorrect.">
            <a:extLst>
              <a:ext uri="{FF2B5EF4-FFF2-40B4-BE49-F238E27FC236}">
                <a16:creationId xmlns:a16="http://schemas.microsoft.com/office/drawing/2014/main" id="{2A358C4A-4C94-02FF-867F-4CE6CD8AB99F}"/>
              </a:ext>
            </a:extLst>
          </p:cNvPr>
          <p:cNvPicPr>
            <a:picLocks noChangeAspect="1"/>
          </p:cNvPicPr>
          <p:nvPr/>
        </p:nvPicPr>
        <p:blipFill>
          <a:blip r:embed="rId2"/>
          <a:stretch>
            <a:fillRect/>
          </a:stretch>
        </p:blipFill>
        <p:spPr>
          <a:xfrm>
            <a:off x="10607098" y="151074"/>
            <a:ext cx="1235403" cy="1065476"/>
          </a:xfrm>
          <a:prstGeom prst="rect">
            <a:avLst/>
          </a:prstGeom>
        </p:spPr>
      </p:pic>
    </p:spTree>
    <p:extLst>
      <p:ext uri="{BB962C8B-B14F-4D97-AF65-F5344CB8AC3E}">
        <p14:creationId xmlns:p14="http://schemas.microsoft.com/office/powerpoint/2010/main" val="4013913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6AD86-6B04-A17A-A3E1-84E2A1D3F3B4}"/>
            </a:ext>
          </a:extLst>
        </p:cNvPr>
        <p:cNvGrpSpPr/>
        <p:nvPr/>
      </p:nvGrpSpPr>
      <p:grpSpPr>
        <a:xfrm>
          <a:off x="0" y="0"/>
          <a:ext cx="0" cy="0"/>
          <a:chOff x="0" y="0"/>
          <a:chExt cx="0" cy="0"/>
        </a:xfrm>
      </p:grpSpPr>
      <p:pic>
        <p:nvPicPr>
          <p:cNvPr id="5" name="Picture 4" descr="A diagram of a diagram&#10;&#10;AI-generated content may be incorrect.">
            <a:extLst>
              <a:ext uri="{FF2B5EF4-FFF2-40B4-BE49-F238E27FC236}">
                <a16:creationId xmlns:a16="http://schemas.microsoft.com/office/drawing/2014/main" id="{6427F658-71F7-5D01-64C7-7E214277F8C9}"/>
              </a:ext>
            </a:extLst>
          </p:cNvPr>
          <p:cNvPicPr>
            <a:picLocks noChangeAspect="1"/>
          </p:cNvPicPr>
          <p:nvPr/>
        </p:nvPicPr>
        <p:blipFill>
          <a:blip r:embed="rId2"/>
          <a:stretch>
            <a:fillRect/>
          </a:stretch>
        </p:blipFill>
        <p:spPr>
          <a:xfrm>
            <a:off x="10607098" y="151074"/>
            <a:ext cx="1235403" cy="1065476"/>
          </a:xfrm>
          <a:prstGeom prst="rect">
            <a:avLst/>
          </a:prstGeom>
        </p:spPr>
      </p:pic>
      <p:sp>
        <p:nvSpPr>
          <p:cNvPr id="2" name="Titel 1">
            <a:extLst>
              <a:ext uri="{FF2B5EF4-FFF2-40B4-BE49-F238E27FC236}">
                <a16:creationId xmlns:a16="http://schemas.microsoft.com/office/drawing/2014/main" id="{F2D202E5-A5E2-A296-CE94-0E7A86DA068F}"/>
              </a:ext>
            </a:extLst>
          </p:cNvPr>
          <p:cNvSpPr>
            <a:spLocks noGrp="1"/>
          </p:cNvSpPr>
          <p:nvPr>
            <p:ph type="title"/>
          </p:nvPr>
        </p:nvSpPr>
        <p:spPr/>
        <p:txBody>
          <a:bodyPr/>
          <a:lstStyle/>
          <a:p>
            <a:r>
              <a:rPr lang="en-US"/>
              <a:t>Next Steps – Testing</a:t>
            </a:r>
            <a:br>
              <a:rPr lang="en-US"/>
            </a:br>
            <a:r>
              <a:rPr lang="en-US"/>
              <a:t>Traceability</a:t>
            </a:r>
            <a:r>
              <a:rPr lang="en-US" b="0"/>
              <a:t>… Quality Gates</a:t>
            </a:r>
            <a:br>
              <a:rPr lang="en-US"/>
            </a:br>
            <a:endParaRPr lang="en-US" b="0"/>
          </a:p>
        </p:txBody>
      </p:sp>
      <p:sp>
        <p:nvSpPr>
          <p:cNvPr id="3" name="Fußzeilenplatzhalter 2">
            <a:extLst>
              <a:ext uri="{FF2B5EF4-FFF2-40B4-BE49-F238E27FC236}">
                <a16:creationId xmlns:a16="http://schemas.microsoft.com/office/drawing/2014/main" id="{60BC9310-EF4A-670F-DD09-01E3BDB5C228}"/>
              </a:ext>
            </a:extLst>
          </p:cNvPr>
          <p:cNvSpPr>
            <a:spLocks noGrp="1"/>
          </p:cNvSpPr>
          <p:nvPr>
            <p:ph type="ftr" sz="quarter" idx="11"/>
          </p:nvPr>
        </p:nvSpPr>
        <p:spPr/>
        <p:txBody>
          <a:bodyPr/>
          <a:lstStyle/>
          <a:p>
            <a:r>
              <a:rPr lang="en-US"/>
              <a:t>Confidential © Siemens Gamesa Renewable Energy, 2025 | DevSecOps Program </a:t>
            </a:r>
            <a:endParaRPr lang="en-GB"/>
          </a:p>
        </p:txBody>
      </p:sp>
      <p:sp>
        <p:nvSpPr>
          <p:cNvPr id="8" name="TextBox 8">
            <a:extLst>
              <a:ext uri="{FF2B5EF4-FFF2-40B4-BE49-F238E27FC236}">
                <a16:creationId xmlns:a16="http://schemas.microsoft.com/office/drawing/2014/main" id="{BB8D4818-9246-4315-3E68-6B7E1450BF72}"/>
              </a:ext>
            </a:extLst>
          </p:cNvPr>
          <p:cNvSpPr txBox="1"/>
          <p:nvPr/>
        </p:nvSpPr>
        <p:spPr>
          <a:xfrm>
            <a:off x="574253" y="1950102"/>
            <a:ext cx="4396581" cy="4061592"/>
          </a:xfrm>
          <a:prstGeom prst="rect">
            <a:avLst/>
          </a:prstGeom>
          <a:solidFill>
            <a:srgbClr val="F2F2F2"/>
          </a:solidFill>
        </p:spPr>
        <p:txBody>
          <a:bodyPr wrap="square" lIns="108000" tIns="108000" rIns="108000" bIns="108000" rtlCol="0">
            <a:noAutofit/>
          </a:bodyPr>
          <a:lstStyle/>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Introduce </a:t>
            </a:r>
            <a:r>
              <a:rPr lang="en-US" sz="1200" b="1">
                <a:solidFill>
                  <a:prstClr val="black"/>
                </a:solidFill>
                <a:latin typeface="Arial"/>
              </a:rPr>
              <a:t>Quality Gates</a:t>
            </a:r>
            <a:r>
              <a:rPr lang="en-US" sz="1200">
                <a:solidFill>
                  <a:prstClr val="black"/>
                </a:solidFill>
                <a:latin typeface="Arial"/>
              </a:rPr>
              <a:t> into the build and testing pipelines along the entire development &amp; test cycle (dev ARTs A-E, SOLST)</a:t>
            </a:r>
          </a:p>
          <a:p>
            <a:pPr marL="637200" lvl="2" indent="-180000">
              <a:spcAft>
                <a:spcPts val="600"/>
              </a:spcAft>
              <a:buFont typeface="Arial" panose="020B0604020202020204" pitchFamily="34" charset="0"/>
              <a:buChar char="•"/>
              <a:defRPr/>
            </a:pPr>
            <a:r>
              <a:rPr lang="en-US" sz="1200">
                <a:solidFill>
                  <a:prstClr val="black"/>
                </a:solidFill>
                <a:latin typeface="Arial"/>
              </a:rPr>
              <a:t>Define hard (i.e. blocking) and soft quality gates</a:t>
            </a:r>
          </a:p>
          <a:p>
            <a:pPr marL="637200" lvl="2" indent="-180000">
              <a:spcAft>
                <a:spcPts val="600"/>
              </a:spcAft>
              <a:buFont typeface="Arial" panose="020B0604020202020204" pitchFamily="34" charset="0"/>
              <a:buChar char="•"/>
              <a:defRPr/>
            </a:pPr>
            <a:r>
              <a:rPr lang="en-US" sz="1200">
                <a:solidFill>
                  <a:prstClr val="black"/>
                </a:solidFill>
                <a:latin typeface="Arial"/>
              </a:rPr>
              <a:t>Define coverage goals for all quality gates</a:t>
            </a:r>
          </a:p>
          <a:p>
            <a:pPr marL="180000" marR="0" lvl="1"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prstClr val="black"/>
                </a:solidFill>
                <a:latin typeface="Arial"/>
              </a:rPr>
              <a:t>Collect the </a:t>
            </a:r>
            <a:r>
              <a:rPr lang="en-US" sz="1200" b="1">
                <a:solidFill>
                  <a:prstClr val="black"/>
                </a:solidFill>
                <a:latin typeface="Arial"/>
              </a:rPr>
              <a:t>metrics</a:t>
            </a:r>
            <a:r>
              <a:rPr lang="en-US" sz="1200">
                <a:solidFill>
                  <a:prstClr val="black"/>
                </a:solidFill>
                <a:latin typeface="Arial"/>
              </a:rPr>
              <a:t> for the defined Quality Gates</a:t>
            </a:r>
          </a:p>
          <a:p>
            <a:pPr marL="637200" lvl="2" indent="-180000">
              <a:spcAft>
                <a:spcPts val="600"/>
              </a:spcAft>
              <a:buFont typeface="Arial" panose="020B0604020202020204" pitchFamily="34" charset="0"/>
              <a:buChar char="•"/>
              <a:defRPr/>
            </a:pPr>
            <a:r>
              <a:rPr lang="en-US" sz="1200">
                <a:solidFill>
                  <a:prstClr val="black"/>
                </a:solidFill>
                <a:latin typeface="Arial"/>
              </a:rPr>
              <a:t>Use SonarQube for code-level metrics, e.g. code coverage</a:t>
            </a:r>
          </a:p>
          <a:p>
            <a:pPr marL="637200" lvl="2" indent="-180000">
              <a:spcAft>
                <a:spcPts val="600"/>
              </a:spcAft>
              <a:buFont typeface="Arial" panose="020B0604020202020204" pitchFamily="34" charset="0"/>
              <a:buChar char="•"/>
              <a:defRPr/>
            </a:pPr>
            <a:r>
              <a:rPr lang="en-US" sz="1200">
                <a:solidFill>
                  <a:prstClr val="black"/>
                </a:solidFill>
                <a:latin typeface="Arial"/>
              </a:rPr>
              <a:t>Deploy API coverage metrics at component level</a:t>
            </a:r>
          </a:p>
          <a:p>
            <a:pPr marL="637200" lvl="2" indent="-180000">
              <a:spcAft>
                <a:spcPts val="600"/>
              </a:spcAft>
              <a:buFont typeface="Arial" panose="020B0604020202020204" pitchFamily="34" charset="0"/>
              <a:buChar char="•"/>
              <a:defRPr/>
            </a:pPr>
            <a:r>
              <a:rPr lang="en-US" sz="1200">
                <a:solidFill>
                  <a:prstClr val="black"/>
                </a:solidFill>
                <a:latin typeface="Arial"/>
              </a:rPr>
              <a:t>Utilize requirement coverage at later test stages</a:t>
            </a:r>
          </a:p>
          <a:p>
            <a:pPr marL="180000" lvl="1" indent="-180000">
              <a:spcAft>
                <a:spcPts val="600"/>
              </a:spcAft>
              <a:buFont typeface="Arial" panose="020B0604020202020204" pitchFamily="34" charset="0"/>
              <a:buChar char="•"/>
              <a:defRPr/>
            </a:pPr>
            <a:r>
              <a:rPr lang="en-US" sz="1200">
                <a:solidFill>
                  <a:prstClr val="black"/>
                </a:solidFill>
                <a:latin typeface="Arial"/>
              </a:rPr>
              <a:t>Constantly </a:t>
            </a:r>
            <a:r>
              <a:rPr lang="en-US" sz="1200" b="1">
                <a:solidFill>
                  <a:prstClr val="black"/>
                </a:solidFill>
                <a:latin typeface="Arial"/>
              </a:rPr>
              <a:t>monitor</a:t>
            </a:r>
            <a:r>
              <a:rPr lang="en-US" sz="1200">
                <a:solidFill>
                  <a:prstClr val="black"/>
                </a:solidFill>
                <a:latin typeface="Arial"/>
              </a:rPr>
              <a:t> the metrics and adjust the goals</a:t>
            </a:r>
          </a:p>
        </p:txBody>
      </p:sp>
      <p:sp>
        <p:nvSpPr>
          <p:cNvPr id="9" name="TextBox 44">
            <a:extLst>
              <a:ext uri="{FF2B5EF4-FFF2-40B4-BE49-F238E27FC236}">
                <a16:creationId xmlns:a16="http://schemas.microsoft.com/office/drawing/2014/main" id="{43BD73A1-375C-AA1D-2265-1CA55243DC23}"/>
              </a:ext>
            </a:extLst>
          </p:cNvPr>
          <p:cNvSpPr txBox="1"/>
          <p:nvPr/>
        </p:nvSpPr>
        <p:spPr>
          <a:xfrm>
            <a:off x="574251" y="1618902"/>
            <a:ext cx="4396581" cy="331200"/>
          </a:xfrm>
          <a:prstGeom prst="rect">
            <a:avLst/>
          </a:prstGeom>
          <a:solidFill>
            <a:schemeClr val="accent1"/>
          </a:solidFill>
        </p:spPr>
        <p:txBody>
          <a:bodyPr wrap="square" lIns="108000" tIns="108000" rIns="108000" bIns="108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prstClr val="white"/>
                </a:solidFill>
                <a:effectLst/>
                <a:uLnTx/>
                <a:uFillTx/>
                <a:latin typeface="Arial"/>
                <a:ea typeface="+mn-ea"/>
                <a:cs typeface="+mn-cs"/>
              </a:rPr>
              <a:t>Quality Gates</a:t>
            </a:r>
          </a:p>
        </p:txBody>
      </p:sp>
      <p:pic>
        <p:nvPicPr>
          <p:cNvPr id="6" name="Picture 5" descr="A diagram of a checklist&#10;&#10;AI-generated content may be incorrect.">
            <a:extLst>
              <a:ext uri="{FF2B5EF4-FFF2-40B4-BE49-F238E27FC236}">
                <a16:creationId xmlns:a16="http://schemas.microsoft.com/office/drawing/2014/main" id="{0847D342-739D-ACD0-6042-9E250B329BBB}"/>
              </a:ext>
            </a:extLst>
          </p:cNvPr>
          <p:cNvPicPr>
            <a:picLocks noChangeAspect="1"/>
          </p:cNvPicPr>
          <p:nvPr/>
        </p:nvPicPr>
        <p:blipFill>
          <a:blip r:embed="rId3"/>
          <a:stretch>
            <a:fillRect/>
          </a:stretch>
        </p:blipFill>
        <p:spPr>
          <a:xfrm>
            <a:off x="5318484" y="1874010"/>
            <a:ext cx="6698418" cy="3109979"/>
          </a:xfrm>
          <a:prstGeom prst="rect">
            <a:avLst/>
          </a:prstGeom>
        </p:spPr>
      </p:pic>
      <p:sp>
        <p:nvSpPr>
          <p:cNvPr id="7" name="TextBox 6">
            <a:extLst>
              <a:ext uri="{FF2B5EF4-FFF2-40B4-BE49-F238E27FC236}">
                <a16:creationId xmlns:a16="http://schemas.microsoft.com/office/drawing/2014/main" id="{0C18AF35-A077-DF51-CF29-F5650B9EA39F}"/>
              </a:ext>
            </a:extLst>
          </p:cNvPr>
          <p:cNvSpPr txBox="1"/>
          <p:nvPr/>
        </p:nvSpPr>
        <p:spPr>
          <a:xfrm>
            <a:off x="6242400" y="5161096"/>
            <a:ext cx="5046703" cy="184666"/>
          </a:xfrm>
          <a:prstGeom prst="rect">
            <a:avLst/>
          </a:prstGeom>
          <a:noFill/>
        </p:spPr>
        <p:txBody>
          <a:bodyPr wrap="none" lIns="0" tIns="0" rIns="0" bIns="0" rtlCol="0">
            <a:spAutoFit/>
          </a:bodyPr>
          <a:lstStyle/>
          <a:p>
            <a:pPr algn="l"/>
            <a:r>
              <a:rPr lang="en-US" sz="1200" b="1"/>
              <a:t>Ref</a:t>
            </a:r>
            <a:r>
              <a:rPr lang="en-US" sz="1200"/>
              <a:t>.: Lesia Topol, </a:t>
            </a:r>
            <a:r>
              <a:rPr lang="en-US" sz="1200">
                <a:hlinkClick r:id="rId4"/>
              </a:rPr>
              <a:t>Quality gates and Test orchestration strategy in one slide</a:t>
            </a:r>
            <a:endParaRPr lang="en-US" sz="1200"/>
          </a:p>
        </p:txBody>
      </p:sp>
    </p:spTree>
    <p:extLst>
      <p:ext uri="{BB962C8B-B14F-4D97-AF65-F5344CB8AC3E}">
        <p14:creationId xmlns:p14="http://schemas.microsoft.com/office/powerpoint/2010/main" val="40167575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66bdbc8e-f81c-4748-99cc-bf771adff048"/>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emens Gamesa Renewable Energy">
  <a:themeElements>
    <a:clrScheme name="Siemens Gamesa">
      <a:dk1>
        <a:sysClr val="windowText" lastClr="000000"/>
      </a:dk1>
      <a:lt1>
        <a:sysClr val="window" lastClr="FFFFFF"/>
      </a:lt1>
      <a:dk2>
        <a:srgbClr val="3C3C3C"/>
      </a:dk2>
      <a:lt2>
        <a:srgbClr val="E8E8E8"/>
      </a:lt2>
      <a:accent1>
        <a:srgbClr val="321850"/>
      </a:accent1>
      <a:accent2>
        <a:srgbClr val="3C3C3C"/>
      </a:accent2>
      <a:accent3>
        <a:srgbClr val="00B0AD"/>
      </a:accent3>
      <a:accent4>
        <a:srgbClr val="FAB600"/>
      </a:accent4>
      <a:accent5>
        <a:srgbClr val="878787"/>
      </a:accent5>
      <a:accent6>
        <a:srgbClr val="C6C6C6"/>
      </a:accent6>
      <a:hlink>
        <a:srgbClr val="321850"/>
      </a:hlink>
      <a:folHlink>
        <a:srgbClr val="878787"/>
      </a:folHlink>
    </a:clrScheme>
    <a:fontScheme name="Siemens Ener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80000" tIns="144000" rIns="180000" bIns="144000" rtlCol="0" anchor="t"/>
      <a:lstStyle>
        <a:defPPr algn="l">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accent6"/>
          </a:solidFill>
        </a:ln>
        <a:effectLst/>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err="1" smtClean="0"/>
        </a:defPPr>
      </a:lstStyle>
    </a:txDef>
  </a:objectDefaults>
  <a:extraClrSchemeLst/>
  <a:custClrLst>
    <a:custClr name="White">
      <a:srgbClr val="FFFFFF"/>
    </a:custClr>
    <a:custClr name="White">
      <a:srgbClr val="FFFFFF"/>
    </a:custClr>
    <a:custClr name="White">
      <a:srgbClr val="FFFFFF"/>
    </a:custClr>
    <a:custClr name="White">
      <a:srgbClr val="FFFFFF"/>
    </a:custClr>
    <a:custClr name="Dark Purple 80%">
      <a:srgbClr val="5A4673"/>
    </a:custClr>
    <a:custClr name="Dark Gray 80%">
      <a:srgbClr val="636363"/>
    </a:custClr>
    <a:custClr name="Turquoise 80%">
      <a:srgbClr val="33C0BD"/>
    </a:custClr>
    <a:custClr name="Sunrise 80%">
      <a:srgbClr val="FBC533"/>
    </a:custClr>
    <a:custClr name="Medium Gray 80%">
      <a:srgbClr val="9F9F9F"/>
    </a:custClr>
    <a:custClr name="Soft Gray 80%">
      <a:srgbClr val="D1D1D1"/>
    </a:custClr>
    <a:custClr name="White">
      <a:srgbClr val="FFFFFF"/>
    </a:custClr>
    <a:custClr name="White">
      <a:srgbClr val="FFFFFF"/>
    </a:custClr>
    <a:custClr name="White">
      <a:srgbClr val="FFFFFF"/>
    </a:custClr>
    <a:custClr name="White">
      <a:srgbClr val="FFFFFF"/>
    </a:custClr>
    <a:custClr name="Dark Purple 60%">
      <a:srgbClr val="847496"/>
    </a:custClr>
    <a:custClr name="Dark Gray 60%">
      <a:srgbClr val="8A8A8A"/>
    </a:custClr>
    <a:custClr name="Turquoise 60%">
      <a:srgbClr val="66D0CE"/>
    </a:custClr>
    <a:custClr name="Sunrise 60%">
      <a:srgbClr val="FCD366"/>
    </a:custClr>
    <a:custClr name="Medium Gray 60%">
      <a:srgbClr val="B7B7B7"/>
    </a:custClr>
    <a:custClr name="Soft Gray 60%">
      <a:srgbClr val="DDDDDD"/>
    </a:custClr>
    <a:custClr name="White">
      <a:srgbClr val="FFFFFF"/>
    </a:custClr>
    <a:custClr name="White">
      <a:srgbClr val="FFFFFF"/>
    </a:custClr>
    <a:custClr name="White">
      <a:srgbClr val="FFFFFF"/>
    </a:custClr>
    <a:custClr name="White">
      <a:srgbClr val="FFFFFF"/>
    </a:custClr>
    <a:custClr name="Dark Purple 40%">
      <a:srgbClr val="ADA3B9"/>
    </a:custClr>
    <a:custClr name="Dark Gray 40%">
      <a:srgbClr val="B1B1B1"/>
    </a:custClr>
    <a:custClr name="Turquoise 40%">
      <a:srgbClr val="99DEDF"/>
    </a:custClr>
    <a:custClr name="Sunrise 40%">
      <a:srgbClr val="FDE299"/>
    </a:custClr>
    <a:custClr name="Medium Gray 40%">
      <a:srgbClr val="CFCFCF"/>
    </a:custClr>
    <a:custClr name="Soft Gray 40%">
      <a:srgbClr val="E8E8E8"/>
    </a:custClr>
    <a:custClr name="White">
      <a:srgbClr val="FFFFFF"/>
    </a:custClr>
    <a:custClr name="White">
      <a:srgbClr val="FFFFFF"/>
    </a:custClr>
    <a:custClr name="White">
      <a:srgbClr val="FFFFFF"/>
    </a:custClr>
    <a:custClr name="White">
      <a:srgbClr val="FFFFFF"/>
    </a:custClr>
    <a:custClr name="Dark Purple 20%">
      <a:srgbClr val="D6D1DC"/>
    </a:custClr>
    <a:custClr name="Dark Gray 20%">
      <a:srgbClr val="D8D8D8"/>
    </a:custClr>
    <a:custClr name="Turquoise 20%">
      <a:srgbClr val="CCEFEF"/>
    </a:custClr>
    <a:custClr name="Sunrise 20%">
      <a:srgbClr val="FEF0CC"/>
    </a:custClr>
    <a:custClr name="Medium Gray 20%">
      <a:srgbClr val="E7E7E7"/>
    </a:custClr>
    <a:custClr name="Soft Gray 20%">
      <a:srgbClr val="F4F4F4"/>
    </a:custClr>
  </a:custClrLst>
  <a:extLst>
    <a:ext uri="{05A4C25C-085E-4340-85A3-A5531E510DB2}">
      <thm15:themeFamily xmlns:thm15="http://schemas.microsoft.com/office/thememl/2012/main" name="SE_PPT-Template.pptx" id="{023A37F2-AF87-4822-B4D0-64FAE8ABED5E}" vid="{9F6375CC-19C6-408F-A8EE-C21CBC27B287}"/>
    </a:ext>
  </a:extLst>
</a:theme>
</file>

<file path=ppt/theme/theme2.xml><?xml version="1.0" encoding="utf-8"?>
<a:theme xmlns:a="http://schemas.openxmlformats.org/drawingml/2006/main" name="Siemens Advanta 2023">
  <a:themeElements>
    <a:clrScheme name="Siemens_Advanta_Colors">
      <a:dk1>
        <a:srgbClr val="000000"/>
      </a:dk1>
      <a:lt1>
        <a:sysClr val="window" lastClr="FFFFFF"/>
      </a:lt1>
      <a:dk2>
        <a:srgbClr val="000028"/>
      </a:dk2>
      <a:lt2>
        <a:srgbClr val="F3F3F0"/>
      </a:lt2>
      <a:accent1>
        <a:srgbClr val="009999"/>
      </a:accent1>
      <a:accent2>
        <a:srgbClr val="E6E65F"/>
      </a:accent2>
      <a:accent3>
        <a:srgbClr val="00C1B6"/>
      </a:accent3>
      <a:accent4>
        <a:srgbClr val="00D7A0"/>
      </a:accent4>
      <a:accent5>
        <a:srgbClr val="00BEDC"/>
      </a:accent5>
      <a:accent6>
        <a:srgbClr val="000028"/>
      </a:accent6>
      <a:hlink>
        <a:srgbClr val="00C1B6"/>
      </a:hlink>
      <a:folHlink>
        <a:srgbClr val="00C1B6"/>
      </a:folHlink>
    </a:clrScheme>
    <a:fontScheme name="Siemens_Advanta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9999"/>
        </a:solidFill>
        <a:ln>
          <a:noFill/>
        </a:ln>
      </a:spPr>
      <a:bodyPr lIns="108000" tIns="108000" rIns="108000" bIns="108000" rtlCol="0" anchor="t" anchorCtr="0"/>
      <a:lstStyle>
        <a:defPPr marL="140400" indent="-140400" algn="l">
          <a:lnSpc>
            <a:spcPct val="110000"/>
          </a:lnSpc>
          <a:spcBef>
            <a:spcPts val="300"/>
          </a:spcBef>
          <a:buClr>
            <a:srgbClr val="000000"/>
          </a:buClr>
          <a:buFont typeface="Arial" panose="020B0604020202020204" pitchFamily="34" charset="0"/>
          <a:buChar char="•"/>
          <a:defRPr sz="1400"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9999A9"/>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40400" indent="-140400" algn="l">
          <a:lnSpc>
            <a:spcPct val="110000"/>
          </a:lnSpc>
          <a:spcBef>
            <a:spcPts val="300"/>
          </a:spcBef>
          <a:buClr>
            <a:schemeClr val="tx1"/>
          </a:buClr>
          <a:buFont typeface="Arial" panose="020B0604020202020204" pitchFamily="34" charset="0"/>
          <a:buChar char="•"/>
          <a:defRPr sz="1400" dirty="0" err="1" smtClean="0">
            <a:solidFill>
              <a:schemeClr val="tx1"/>
            </a:solidFill>
            <a:latin typeface="+mn-lt"/>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Siemens Advanta Green | 230 230 95">
      <a:srgbClr val="E6E65F"/>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White">
      <a:srgbClr val="FFFFFF"/>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Siemens Advanta Consulting_Master_v1.pptx" id="{5CA48BFD-02FE-4A0B-AEDD-79D4D02C47D9}" vid="{2CC69F2C-0152-4238-BDE5-4A279F6B1BD5}"/>
    </a:ext>
  </a:extLst>
</a:theme>
</file>

<file path=ppt/theme/theme3.xml><?xml version="1.0" encoding="utf-8"?>
<a:theme xmlns:a="http://schemas.openxmlformats.org/drawingml/2006/main" name="Siemens Energy">
  <a:themeElements>
    <a:clrScheme name="Siemens Gamesa">
      <a:dk1>
        <a:sysClr val="windowText" lastClr="000000"/>
      </a:dk1>
      <a:lt1>
        <a:sysClr val="window" lastClr="FFFFFF"/>
      </a:lt1>
      <a:dk2>
        <a:srgbClr val="3C3C3C"/>
      </a:dk2>
      <a:lt2>
        <a:srgbClr val="E8E8E8"/>
      </a:lt2>
      <a:accent1>
        <a:srgbClr val="321850"/>
      </a:accent1>
      <a:accent2>
        <a:srgbClr val="3C3C3C"/>
      </a:accent2>
      <a:accent3>
        <a:srgbClr val="00B0AD"/>
      </a:accent3>
      <a:accent4>
        <a:srgbClr val="FAB600"/>
      </a:accent4>
      <a:accent5>
        <a:srgbClr val="878787"/>
      </a:accent5>
      <a:accent6>
        <a:srgbClr val="C6C6C6"/>
      </a:accent6>
      <a:hlink>
        <a:srgbClr val="321850"/>
      </a:hlink>
      <a:folHlink>
        <a:srgbClr val="878787"/>
      </a:folHlink>
    </a:clrScheme>
    <a:fontScheme name="Siemens Ener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emens Energy">
  <a:themeElements>
    <a:clrScheme name="Siemens Gamesa">
      <a:dk1>
        <a:sysClr val="windowText" lastClr="000000"/>
      </a:dk1>
      <a:lt1>
        <a:sysClr val="window" lastClr="FFFFFF"/>
      </a:lt1>
      <a:dk2>
        <a:srgbClr val="3C3C3C"/>
      </a:dk2>
      <a:lt2>
        <a:srgbClr val="E8E8E8"/>
      </a:lt2>
      <a:accent1>
        <a:srgbClr val="321850"/>
      </a:accent1>
      <a:accent2>
        <a:srgbClr val="3C3C3C"/>
      </a:accent2>
      <a:accent3>
        <a:srgbClr val="00B0AD"/>
      </a:accent3>
      <a:accent4>
        <a:srgbClr val="FAB600"/>
      </a:accent4>
      <a:accent5>
        <a:srgbClr val="878787"/>
      </a:accent5>
      <a:accent6>
        <a:srgbClr val="C6C6C6"/>
      </a:accent6>
      <a:hlink>
        <a:srgbClr val="321850"/>
      </a:hlink>
      <a:folHlink>
        <a:srgbClr val="878787"/>
      </a:folHlink>
    </a:clrScheme>
    <a:fontScheme name="Siemens Ener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e1441d7-b91f-495b-b94c-0904adc7c088">
      <Terms xmlns="http://schemas.microsoft.com/office/infopath/2007/PartnerControls"/>
    </lcf76f155ced4ddcb4097134ff3c332f>
    <TaxCatchAll xmlns="23a97bde-1151-4ea8-8d65-79711b228ba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29C462BF551D478A951EECBB835790" ma:contentTypeVersion="11" ma:contentTypeDescription="Create a new document." ma:contentTypeScope="" ma:versionID="113acc0c9b8bd8b3f1c491b650632998">
  <xsd:schema xmlns:xsd="http://www.w3.org/2001/XMLSchema" xmlns:xs="http://www.w3.org/2001/XMLSchema" xmlns:p="http://schemas.microsoft.com/office/2006/metadata/properties" xmlns:ns2="0e1441d7-b91f-495b-b94c-0904adc7c088" xmlns:ns3="23a97bde-1151-4ea8-8d65-79711b228ba0" targetNamespace="http://schemas.microsoft.com/office/2006/metadata/properties" ma:root="true" ma:fieldsID="48550e7bb511f59c2e87eafb62422afa" ns2:_="" ns3:_="">
    <xsd:import namespace="0e1441d7-b91f-495b-b94c-0904adc7c088"/>
    <xsd:import namespace="23a97bde-1151-4ea8-8d65-79711b228ba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1441d7-b91f-495b-b94c-0904adc7c0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a97bde-1151-4ea8-8d65-79711b228ba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339ed45-c7f2-429d-98ac-25ff6c07f524}" ma:internalName="TaxCatchAll" ma:showField="CatchAllData" ma:web="23a97bde-1151-4ea8-8d65-79711b228b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54EEB8-E3B2-4689-BC45-EEFAF3EBBE48}">
  <ds:schemaRefs>
    <ds:schemaRef ds:uri="http://purl.org/dc/elements/1.1/"/>
    <ds:schemaRef ds:uri="http://schemas.microsoft.com/office/2006/documentManagement/types"/>
    <ds:schemaRef ds:uri="0e1441d7-b91f-495b-b94c-0904adc7c088"/>
    <ds:schemaRef ds:uri="http://schemas.microsoft.com/office/infopath/2007/PartnerControls"/>
    <ds:schemaRef ds:uri="http://purl.org/dc/terms/"/>
    <ds:schemaRef ds:uri="23a97bde-1151-4ea8-8d65-79711b228ba0"/>
    <ds:schemaRef ds:uri="http://purl.org/dc/dcmitype/"/>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86E1D86-220E-4480-AB7A-93B4DEC67F16}">
  <ds:schemaRefs>
    <ds:schemaRef ds:uri="http://schemas.microsoft.com/sharepoint/v3/contenttype/forms"/>
  </ds:schemaRefs>
</ds:datastoreItem>
</file>

<file path=customXml/itemProps3.xml><?xml version="1.0" encoding="utf-8"?>
<ds:datastoreItem xmlns:ds="http://schemas.openxmlformats.org/officeDocument/2006/customXml" ds:itemID="{1DF707F4-3724-4CBC-B827-036DE82FA68A}">
  <ds:schemaRefs>
    <ds:schemaRef ds:uri="0e1441d7-b91f-495b-b94c-0904adc7c088"/>
    <ds:schemaRef ds:uri="23a97bde-1151-4ea8-8d65-79711b228b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SE_PPT-Template</Template>
  <TotalTime>0</TotalTime>
  <Words>2389</Words>
  <Application>Microsoft Office PowerPoint</Application>
  <PresentationFormat>Breitbild</PresentationFormat>
  <Paragraphs>239</Paragraphs>
  <Slides>21</Slides>
  <Notes>1</Notes>
  <HiddenSlides>6</HiddenSlides>
  <MMClips>0</MMClips>
  <ScaleCrop>false</ScaleCrop>
  <HeadingPairs>
    <vt:vector size="8" baseType="variant">
      <vt:variant>
        <vt:lpstr>Verwendete Schriftarten</vt:lpstr>
      </vt:variant>
      <vt:variant>
        <vt:i4>3</vt:i4>
      </vt:variant>
      <vt:variant>
        <vt:lpstr>Design</vt:lpstr>
      </vt:variant>
      <vt:variant>
        <vt:i4>2</vt:i4>
      </vt:variant>
      <vt:variant>
        <vt:lpstr>Eingebettete OLE-Server</vt:lpstr>
      </vt:variant>
      <vt:variant>
        <vt:i4>1</vt:i4>
      </vt:variant>
      <vt:variant>
        <vt:lpstr>Folientitel</vt:lpstr>
      </vt:variant>
      <vt:variant>
        <vt:i4>21</vt:i4>
      </vt:variant>
    </vt:vector>
  </HeadingPairs>
  <TitlesOfParts>
    <vt:vector size="27" baseType="lpstr">
      <vt:lpstr>Arial</vt:lpstr>
      <vt:lpstr>Helvetica</vt:lpstr>
      <vt:lpstr>Wingdings</vt:lpstr>
      <vt:lpstr>Siemens Gamesa Renewable Energy</vt:lpstr>
      <vt:lpstr>Siemens Advanta 2023</vt:lpstr>
      <vt:lpstr>think-cell Slide</vt:lpstr>
      <vt:lpstr>SGRE  | DevSecOps  Next Steps - Testing</vt:lpstr>
      <vt:lpstr>SGRE – DevSecOps  Next Steps - Outlook</vt:lpstr>
      <vt:lpstr>Next Steps - Testing  Roles &amp; responsibilities… governance and empowerment are crucial</vt:lpstr>
      <vt:lpstr>Next Steps - Testing  Test environment provisioning … how it looks today</vt:lpstr>
      <vt:lpstr>Next Steps - Testing  Test environment provisioning … fully automated test execution is key</vt:lpstr>
      <vt:lpstr>Next Steps - Testing  Integration strategy… automated system under test (SuT) provisioning</vt:lpstr>
      <vt:lpstr>Next Steps – Testing Quality Attributes … NFRs and Risk-Based Testing </vt:lpstr>
      <vt:lpstr>Next Steps – Testing Quality Attributes … Requirement Engineering </vt:lpstr>
      <vt:lpstr>Next Steps – Testing Traceability… Quality Gates </vt:lpstr>
      <vt:lpstr>Next Steps – Testing Traceability… KPIs and Dashboards </vt:lpstr>
      <vt:lpstr>Executive summary</vt:lpstr>
      <vt:lpstr>DevOps Pipelines and Testing … executive summary</vt:lpstr>
      <vt:lpstr>Thank you!  Q&amp;A</vt:lpstr>
      <vt:lpstr>Backup</vt:lpstr>
      <vt:lpstr>SGRE – DevSecOps  next Steps - Outlook</vt:lpstr>
      <vt:lpstr>Template…</vt:lpstr>
      <vt:lpstr>DevOps Pipelines and Testing … how it looks today</vt:lpstr>
      <vt:lpstr>DevOps Pipelines and Testing … fully automated test execution is key</vt:lpstr>
      <vt:lpstr>DevOps Pipelines and Testing … automated system under test (SuS) provisioning</vt:lpstr>
      <vt:lpstr>DevOps Pipelines and Testing … governance and empowerment are crucial</vt:lpstr>
      <vt:lpstr>DevOps Pipelines and Testing … responsibilities</vt:lpstr>
    </vt:vector>
  </TitlesOfParts>
  <Company>Siemens Gas and Power</Company>
  <LinksUpToDate>false</LinksUpToDate>
  <SharedDoc>false</SharedDoc>
  <HyperlinkBase>www.siemens-energy.com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chart Arial Bold 44 pt</dc:title>
  <dc:creator>Petra Peres</dc:creator>
  <dc:description>March 2022
Version 1.6</dc:description>
  <cp:lastModifiedBy>Gelbke, Lars (FT RPD SSP)</cp:lastModifiedBy>
  <cp:revision>2</cp:revision>
  <cp:lastPrinted>2020-03-11T17:11:35Z</cp:lastPrinted>
  <dcterms:created xsi:type="dcterms:W3CDTF">2020-10-26T15:38:43Z</dcterms:created>
  <dcterms:modified xsi:type="dcterms:W3CDTF">2025-06-25T09:33:56Z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013f521-439d-4e48-8e98-41ab6c596aa7_Enabled">
    <vt:lpwstr>true</vt:lpwstr>
  </property>
  <property fmtid="{D5CDD505-2E9C-101B-9397-08002B2CF9AE}" pid="3" name="MSIP_Label_6013f521-439d-4e48-8e98-41ab6c596aa7_SetDate">
    <vt:lpwstr>2022-11-03T15:32:26Z</vt:lpwstr>
  </property>
  <property fmtid="{D5CDD505-2E9C-101B-9397-08002B2CF9AE}" pid="4" name="MSIP_Label_6013f521-439d-4e48-8e98-41ab6c596aa7_Method">
    <vt:lpwstr>Standard</vt:lpwstr>
  </property>
  <property fmtid="{D5CDD505-2E9C-101B-9397-08002B2CF9AE}" pid="5" name="MSIP_Label_6013f521-439d-4e48-8e98-41ab6c596aa7_Name">
    <vt:lpwstr>6013f521-439d-4e48-8e98-41ab6c596aa7</vt:lpwstr>
  </property>
  <property fmtid="{D5CDD505-2E9C-101B-9397-08002B2CF9AE}" pid="6" name="MSIP_Label_6013f521-439d-4e48-8e98-41ab6c596aa7_SiteId">
    <vt:lpwstr>12f921d8-f30d-4596-a652-7045b338485a</vt:lpwstr>
  </property>
  <property fmtid="{D5CDD505-2E9C-101B-9397-08002B2CF9AE}" pid="7" name="MSIP_Label_6013f521-439d-4e48-8e98-41ab6c596aa7_ActionId">
    <vt:lpwstr>c404d00f-2c28-4b6e-8f85-a2e4b9708bab</vt:lpwstr>
  </property>
  <property fmtid="{D5CDD505-2E9C-101B-9397-08002B2CF9AE}" pid="8" name="MSIP_Label_6013f521-439d-4e48-8e98-41ab6c596aa7_ContentBits">
    <vt:lpwstr>0</vt:lpwstr>
  </property>
  <property fmtid="{D5CDD505-2E9C-101B-9397-08002B2CF9AE}" pid="9" name="ContentTypeId">
    <vt:lpwstr>0x0101004C29C462BF551D478A951EECBB835790</vt:lpwstr>
  </property>
  <property fmtid="{D5CDD505-2E9C-101B-9397-08002B2CF9AE}" pid="10" name="MediaServiceImageTags">
    <vt:lpwstr/>
  </property>
</Properties>
</file>